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2.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5.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6.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7.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8.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notesSlides/notesSlide9.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72" r:id="rId3"/>
    <p:sldMasterId id="2147483690" r:id="rId4"/>
  </p:sldMasterIdLst>
  <p:notesMasterIdLst>
    <p:notesMasterId r:id="rId38"/>
  </p:notesMasterIdLst>
  <p:sldIdLst>
    <p:sldId id="257" r:id="rId5"/>
    <p:sldId id="263" r:id="rId6"/>
    <p:sldId id="302" r:id="rId7"/>
    <p:sldId id="328" r:id="rId8"/>
    <p:sldId id="292" r:id="rId9"/>
    <p:sldId id="294" r:id="rId10"/>
    <p:sldId id="296" r:id="rId11"/>
    <p:sldId id="298" r:id="rId12"/>
    <p:sldId id="299" r:id="rId13"/>
    <p:sldId id="301" r:id="rId14"/>
    <p:sldId id="264" r:id="rId15"/>
    <p:sldId id="332" r:id="rId16"/>
    <p:sldId id="333" r:id="rId17"/>
    <p:sldId id="334" r:id="rId18"/>
    <p:sldId id="335" r:id="rId19"/>
    <p:sldId id="268" r:id="rId20"/>
    <p:sldId id="304" r:id="rId21"/>
    <p:sldId id="306" r:id="rId22"/>
    <p:sldId id="327" r:id="rId23"/>
    <p:sldId id="326" r:id="rId24"/>
    <p:sldId id="325" r:id="rId25"/>
    <p:sldId id="329" r:id="rId26"/>
    <p:sldId id="270" r:id="rId27"/>
    <p:sldId id="308" r:id="rId28"/>
    <p:sldId id="267" r:id="rId29"/>
    <p:sldId id="323" r:id="rId30"/>
    <p:sldId id="324" r:id="rId31"/>
    <p:sldId id="311" r:id="rId32"/>
    <p:sldId id="315" r:id="rId33"/>
    <p:sldId id="330" r:id="rId34"/>
    <p:sldId id="331" r:id="rId35"/>
    <p:sldId id="284" r:id="rId36"/>
    <p:sldId id="313" r:id="rId37"/>
  </p:sldIdLst>
  <p:sldSz cx="12192000" cy="6858000"/>
  <p:notesSz cx="6858000" cy="9144000"/>
  <p:embeddedFontLst>
    <p:embeddedFont>
      <p:font typeface="Kozuka Gothic Pro R" panose="020B0400000000000000" charset="-128"/>
      <p:regular r:id="rId39"/>
    </p:embeddedFont>
    <p:embeddedFont>
      <p:font typeface="Calibri" panose="020F0502020204030204" pitchFamily="34" charset="0"/>
      <p:regular r:id="rId40"/>
      <p:bold r:id="rId41"/>
      <p:italic r:id="rId42"/>
      <p:boldItalic r:id="rId43"/>
    </p:embeddedFont>
    <p:embeddedFont>
      <p:font typeface="Lucida Sans" panose="020B0604020202020204" charset="0"/>
      <p:regular r:id="rId44"/>
      <p:bold r:id="rId45"/>
      <p:italic r:id="rId46"/>
      <p:boldItalic r:id="rId47"/>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9622F96-B8CF-AB82-0F66-94CE9AEAA003}" name="Daniel, Émy" initials="DÉ" userId="S::edaniel@cmontmorency.qc.ca::2d7c0e0e-c147-4a87-8d4a-3c2126a879a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oucet, Marilyn" initials="DM" lastIdx="1" clrIdx="0">
    <p:extLst>
      <p:ext uri="{19B8F6BF-5375-455C-9EA6-DF929625EA0E}">
        <p15:presenceInfo xmlns:p15="http://schemas.microsoft.com/office/powerpoint/2012/main" userId="S::mdoucet@cmontmorency.qc.ca::f7eed80c-cfcc-4669-8a7d-fb3eaaf5ab3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5756"/>
    <a:srgbClr val="BCC700"/>
    <a:srgbClr val="213A8F"/>
    <a:srgbClr val="D1D3D4"/>
    <a:srgbClr val="BEBDBC"/>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283FAC-FAAA-492E-A447-2AABA39FFDD5}" v="9" dt="2022-08-23T15:54:54.555"/>
    <p1510:client id="{304B7D20-E7CB-01EF-A561-DEA62F95C7FC}" v="7" dt="2022-08-23T15:50:50.758"/>
    <p1510:client id="{9A6B9D85-2D5E-4B94-AA77-01AD8526F729}" v="10" dt="2022-08-23T15:32:41.0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viewProps" Target="viewProps.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2.fntdata"/><Relationship Id="rId45" Type="http://schemas.openxmlformats.org/officeDocument/2006/relationships/font" Target="fonts/font7.fntdata"/><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6.fntdata"/><Relationship Id="rId52" Type="http://schemas.openxmlformats.org/officeDocument/2006/relationships/tableStyles" Target="tableStyles.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5.fntdata"/><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6.xml"/><Relationship Id="rId41" Type="http://schemas.openxmlformats.org/officeDocument/2006/relationships/font" Target="fonts/font3.fntdata"/><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ucet, Marilyn" userId="S::mdoucet@cmontmorency.qc.ca::f7eed80c-cfcc-4669-8a7d-fb3eaaf5ab31" providerId="AD" clId="Web-{304B7D20-E7CB-01EF-A561-DEA62F95C7FC}"/>
    <pc:docChg chg="modSld">
      <pc:chgData name="Doucet, Marilyn" userId="S::mdoucet@cmontmorency.qc.ca::f7eed80c-cfcc-4669-8a7d-fb3eaaf5ab31" providerId="AD" clId="Web-{304B7D20-E7CB-01EF-A561-DEA62F95C7FC}" dt="2022-08-23T15:50:50.758" v="6"/>
      <pc:docMkLst>
        <pc:docMk/>
      </pc:docMkLst>
      <pc:sldChg chg="addSp delSp modSp">
        <pc:chgData name="Doucet, Marilyn" userId="S::mdoucet@cmontmorency.qc.ca::f7eed80c-cfcc-4669-8a7d-fb3eaaf5ab31" providerId="AD" clId="Web-{304B7D20-E7CB-01EF-A561-DEA62F95C7FC}" dt="2022-08-23T15:50:50.758" v="6"/>
        <pc:sldMkLst>
          <pc:docMk/>
          <pc:sldMk cId="2224347445" sldId="292"/>
        </pc:sldMkLst>
        <pc:spChg chg="del">
          <ac:chgData name="Doucet, Marilyn" userId="S::mdoucet@cmontmorency.qc.ca::f7eed80c-cfcc-4669-8a7d-fb3eaaf5ab31" providerId="AD" clId="Web-{304B7D20-E7CB-01EF-A561-DEA62F95C7FC}" dt="2022-08-23T15:33:45.353" v="4"/>
          <ac:spMkLst>
            <pc:docMk/>
            <pc:sldMk cId="2224347445" sldId="292"/>
            <ac:spMk id="9" creationId="{B9FF7079-F0B1-4ED2-BBD0-E0919BB7A3C9}"/>
          </ac:spMkLst>
        </pc:spChg>
        <pc:spChg chg="del">
          <ac:chgData name="Doucet, Marilyn" userId="S::mdoucet@cmontmorency.qc.ca::f7eed80c-cfcc-4669-8a7d-fb3eaaf5ab31" providerId="AD" clId="Web-{304B7D20-E7CB-01EF-A561-DEA62F95C7FC}" dt="2022-08-23T15:33:38.775" v="2"/>
          <ac:spMkLst>
            <pc:docMk/>
            <pc:sldMk cId="2224347445" sldId="292"/>
            <ac:spMk id="12" creationId="{A0422978-6014-4164-B643-EAB0649561EA}"/>
          </ac:spMkLst>
        </pc:spChg>
        <pc:spChg chg="del">
          <ac:chgData name="Doucet, Marilyn" userId="S::mdoucet@cmontmorency.qc.ca::f7eed80c-cfcc-4669-8a7d-fb3eaaf5ab31" providerId="AD" clId="Web-{304B7D20-E7CB-01EF-A561-DEA62F95C7FC}" dt="2022-08-23T15:33:42.369" v="3"/>
          <ac:spMkLst>
            <pc:docMk/>
            <pc:sldMk cId="2224347445" sldId="292"/>
            <ac:spMk id="13" creationId="{55BE555F-161F-4260-90F0-4934E03F0E6C}"/>
          </ac:spMkLst>
        </pc:spChg>
        <pc:picChg chg="add del mod">
          <ac:chgData name="Doucet, Marilyn" userId="S::mdoucet@cmontmorency.qc.ca::f7eed80c-cfcc-4669-8a7d-fb3eaaf5ab31" providerId="AD" clId="Web-{304B7D20-E7CB-01EF-A561-DEA62F95C7FC}" dt="2022-08-23T15:33:36.182" v="1"/>
          <ac:picMkLst>
            <pc:docMk/>
            <pc:sldMk cId="2224347445" sldId="292"/>
            <ac:picMk id="2" creationId="{2D5E3FAD-E0FC-5D9D-D080-0EAEE7A85958}"/>
          </ac:picMkLst>
        </pc:picChg>
        <pc:picChg chg="add del mod">
          <ac:chgData name="Doucet, Marilyn" userId="S::mdoucet@cmontmorency.qc.ca::f7eed80c-cfcc-4669-8a7d-fb3eaaf5ab31" providerId="AD" clId="Web-{304B7D20-E7CB-01EF-A561-DEA62F95C7FC}" dt="2022-08-23T15:50:50.758" v="6"/>
          <ac:picMkLst>
            <pc:docMk/>
            <pc:sldMk cId="2224347445" sldId="292"/>
            <ac:picMk id="2" creationId="{952B99EA-527D-449D-10A6-8C3301ECBE2F}"/>
          </ac:picMkLst>
        </pc:picChg>
      </pc:sldChg>
    </pc:docChg>
  </pc:docChgLst>
  <pc:docChgLst>
    <pc:chgData name="Doucet, Marilyn" userId="S::mdoucet@cmontmorency.qc.ca::f7eed80c-cfcc-4669-8a7d-fb3eaaf5ab31" providerId="AD" clId="Web-{9A6B9D85-2D5E-4B94-AA77-01AD8526F729}"/>
    <pc:docChg chg="modSld">
      <pc:chgData name="Doucet, Marilyn" userId="S::mdoucet@cmontmorency.qc.ca::f7eed80c-cfcc-4669-8a7d-fb3eaaf5ab31" providerId="AD" clId="Web-{9A6B9D85-2D5E-4B94-AA77-01AD8526F729}" dt="2022-08-23T15:32:41.036" v="9"/>
      <pc:docMkLst>
        <pc:docMk/>
      </pc:docMkLst>
      <pc:sldChg chg="addSp delSp modSp">
        <pc:chgData name="Doucet, Marilyn" userId="S::mdoucet@cmontmorency.qc.ca::f7eed80c-cfcc-4669-8a7d-fb3eaaf5ab31" providerId="AD" clId="Web-{9A6B9D85-2D5E-4B94-AA77-01AD8526F729}" dt="2022-08-23T15:32:41.036" v="9"/>
        <pc:sldMkLst>
          <pc:docMk/>
          <pc:sldMk cId="2224347445" sldId="292"/>
        </pc:sldMkLst>
        <pc:spChg chg="add del mod">
          <ac:chgData name="Doucet, Marilyn" userId="S::mdoucet@cmontmorency.qc.ca::f7eed80c-cfcc-4669-8a7d-fb3eaaf5ab31" providerId="AD" clId="Web-{9A6B9D85-2D5E-4B94-AA77-01AD8526F729}" dt="2022-08-23T15:31:57.676" v="2"/>
          <ac:spMkLst>
            <pc:docMk/>
            <pc:sldMk cId="2224347445" sldId="292"/>
            <ac:spMk id="7" creationId="{4F034ABB-B8CC-B3BF-A12F-7EE97CDB2E39}"/>
          </ac:spMkLst>
        </pc:spChg>
        <pc:picChg chg="del">
          <ac:chgData name="Doucet, Marilyn" userId="S::mdoucet@cmontmorency.qc.ca::f7eed80c-cfcc-4669-8a7d-fb3eaaf5ab31" providerId="AD" clId="Web-{9A6B9D85-2D5E-4B94-AA77-01AD8526F729}" dt="2022-08-23T15:31:48.926" v="0"/>
          <ac:picMkLst>
            <pc:docMk/>
            <pc:sldMk cId="2224347445" sldId="292"/>
            <ac:picMk id="3" creationId="{00000000-0000-0000-0000-000000000000}"/>
          </ac:picMkLst>
        </pc:picChg>
        <pc:picChg chg="del">
          <ac:chgData name="Doucet, Marilyn" userId="S::mdoucet@cmontmorency.qc.ca::f7eed80c-cfcc-4669-8a7d-fb3eaaf5ab31" providerId="AD" clId="Web-{9A6B9D85-2D5E-4B94-AA77-01AD8526F729}" dt="2022-08-23T15:31:58.333" v="3"/>
          <ac:picMkLst>
            <pc:docMk/>
            <pc:sldMk cId="2224347445" sldId="292"/>
            <ac:picMk id="5" creationId="{E6E6A311-DA21-46C5-9F7C-540742E7B402}"/>
          </ac:picMkLst>
        </pc:picChg>
        <pc:picChg chg="add del mod">
          <ac:chgData name="Doucet, Marilyn" userId="S::mdoucet@cmontmorency.qc.ca::f7eed80c-cfcc-4669-8a7d-fb3eaaf5ab31" providerId="AD" clId="Web-{9A6B9D85-2D5E-4B94-AA77-01AD8526F729}" dt="2022-08-23T15:32:11.192" v="6"/>
          <ac:picMkLst>
            <pc:docMk/>
            <pc:sldMk cId="2224347445" sldId="292"/>
            <ac:picMk id="8" creationId="{1118FB46-25A5-FD63-C4BF-EDD950FE27F1}"/>
          </ac:picMkLst>
        </pc:picChg>
        <pc:picChg chg="add del mod">
          <ac:chgData name="Doucet, Marilyn" userId="S::mdoucet@cmontmorency.qc.ca::f7eed80c-cfcc-4669-8a7d-fb3eaaf5ab31" providerId="AD" clId="Web-{9A6B9D85-2D5E-4B94-AA77-01AD8526F729}" dt="2022-08-23T15:32:41.036" v="9"/>
          <ac:picMkLst>
            <pc:docMk/>
            <pc:sldMk cId="2224347445" sldId="292"/>
            <ac:picMk id="10" creationId="{E401DD80-C8C0-E282-DC5C-E93A54FDCFAD}"/>
          </ac:picMkLst>
        </pc:picChg>
      </pc:sldChg>
    </pc:docChg>
  </pc:docChgLst>
  <pc:docChgLst>
    <pc:chgData name="Trépanier, Laurie-Anne" userId="S::latrepanier@cmontmorency.qc.ca::c9ad26fa-d55f-4c1a-96a6-f7d59b8a7da3" providerId="AD" clId="Web-{08283FAC-FAAA-492E-A447-2AABA39FFDD5}"/>
    <pc:docChg chg="modSld">
      <pc:chgData name="Trépanier, Laurie-Anne" userId="S::latrepanier@cmontmorency.qc.ca::c9ad26fa-d55f-4c1a-96a6-f7d59b8a7da3" providerId="AD" clId="Web-{08283FAC-FAAA-492E-A447-2AABA39FFDD5}" dt="2022-08-23T15:54:54.555" v="8" actId="1076"/>
      <pc:docMkLst>
        <pc:docMk/>
      </pc:docMkLst>
      <pc:sldChg chg="addSp modSp">
        <pc:chgData name="Trépanier, Laurie-Anne" userId="S::latrepanier@cmontmorency.qc.ca::c9ad26fa-d55f-4c1a-96a6-f7d59b8a7da3" providerId="AD" clId="Web-{08283FAC-FAAA-492E-A447-2AABA39FFDD5}" dt="2022-08-23T15:54:54.555" v="8" actId="1076"/>
        <pc:sldMkLst>
          <pc:docMk/>
          <pc:sldMk cId="2224347445" sldId="292"/>
        </pc:sldMkLst>
        <pc:picChg chg="add mod">
          <ac:chgData name="Trépanier, Laurie-Anne" userId="S::latrepanier@cmontmorency.qc.ca::c9ad26fa-d55f-4c1a-96a6-f7d59b8a7da3" providerId="AD" clId="Web-{08283FAC-FAAA-492E-A447-2AABA39FFDD5}" dt="2022-08-23T15:54:54.555" v="8" actId="1076"/>
          <ac:picMkLst>
            <pc:docMk/>
            <pc:sldMk cId="2224347445" sldId="292"/>
            <ac:picMk id="2" creationId="{0ABD9168-16E1-7942-5685-7F1C9FCCF7E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4AD688-91FD-4DAA-98FF-C90C5E6033E7}" type="datetimeFigureOut">
              <a:rPr lang="fr-CA" smtClean="0"/>
              <a:t>2022-08-23</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D03103-A5D4-4103-8791-D359980EA6F2}" type="slidenum">
              <a:rPr lang="fr-CA" smtClean="0"/>
              <a:t>‹#›</a:t>
            </a:fld>
            <a:endParaRPr lang="fr-CA"/>
          </a:p>
        </p:txBody>
      </p:sp>
    </p:spTree>
    <p:extLst>
      <p:ext uri="{BB962C8B-B14F-4D97-AF65-F5344CB8AC3E}">
        <p14:creationId xmlns:p14="http://schemas.microsoft.com/office/powerpoint/2010/main" val="4183492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montmorency.qc.ca/wp-content/uploads/images/college/regles-et-reglements/Directive-Code-de-vie.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6BD03103-A5D4-4103-8791-D359980EA6F2}" type="slidenum">
              <a:rPr lang="fr-CA" smtClean="0"/>
              <a:t>1</a:t>
            </a:fld>
            <a:endParaRPr lang="fr-CA"/>
          </a:p>
        </p:txBody>
      </p:sp>
    </p:spTree>
    <p:extLst>
      <p:ext uri="{BB962C8B-B14F-4D97-AF65-F5344CB8AC3E}">
        <p14:creationId xmlns:p14="http://schemas.microsoft.com/office/powerpoint/2010/main" val="3873187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6BD03103-A5D4-4103-8791-D359980EA6F2}" type="slidenum">
              <a:rPr lang="fr-CA" smtClean="0"/>
              <a:t>32</a:t>
            </a:fld>
            <a:endParaRPr lang="fr-CA"/>
          </a:p>
        </p:txBody>
      </p:sp>
    </p:spTree>
    <p:extLst>
      <p:ext uri="{BB962C8B-B14F-4D97-AF65-F5344CB8AC3E}">
        <p14:creationId xmlns:p14="http://schemas.microsoft.com/office/powerpoint/2010/main" val="587326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6BD03103-A5D4-4103-8791-D359980EA6F2}" type="slidenum">
              <a:rPr lang="fr-CA" smtClean="0"/>
              <a:t>7</a:t>
            </a:fld>
            <a:endParaRPr lang="fr-CA"/>
          </a:p>
        </p:txBody>
      </p:sp>
    </p:spTree>
    <p:extLst>
      <p:ext uri="{BB962C8B-B14F-4D97-AF65-F5344CB8AC3E}">
        <p14:creationId xmlns:p14="http://schemas.microsoft.com/office/powerpoint/2010/main" val="3844052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a:solidFill>
                  <a:srgbClr val="575756"/>
                </a:solidFill>
                <a:latin typeface="Calibri" panose="020F0502020204030204" pitchFamily="34" charset="0"/>
                <a:cs typeface="Calibri" panose="020F0502020204030204" pitchFamily="34" charset="0"/>
              </a:rPr>
              <a:t>Préciser le rôle des API ??</a:t>
            </a:r>
          </a:p>
          <a:p>
            <a:endParaRPr lang="fr-CA"/>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03103-A5D4-4103-8791-D359980EA6F2}"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3268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03103-A5D4-4103-8791-D359980EA6F2}"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8832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0" i="0" kern="1200" cap="all">
                <a:solidFill>
                  <a:schemeClr val="tx1"/>
                </a:solidFill>
                <a:effectLst/>
                <a:latin typeface="+mn-lt"/>
                <a:ea typeface="+mn-ea"/>
                <a:cs typeface="+mn-cs"/>
              </a:rPr>
              <a:t>CODE DE VIE </a:t>
            </a:r>
          </a:p>
          <a:p>
            <a:r>
              <a:rPr lang="fr-CA" sz="1200" b="0" i="0" kern="1200">
                <a:solidFill>
                  <a:schemeClr val="tx1"/>
                </a:solidFill>
                <a:effectLst/>
                <a:latin typeface="+mn-lt"/>
                <a:ea typeface="+mn-ea"/>
                <a:cs typeface="+mn-cs"/>
              </a:rPr>
              <a:t>La Collège Montmorency met tout en œuvre pour assurer un milieu de vie agréable et respectueux. En fréquentant le Collège, ses étudiantes et ses étudiants acceptent de respecter le Code de vie qui donne des balises concernant les comportements attendus de la part de tous. Le Code de vie s’applique à toute la population étudiante qui fréquente les lieux du Collège ou qui participe à ses activités. Il aborde divers sujets dont, entre autres, la tenue vestimentaire, l’utilisation des appareils électroniques, l’accès au Collège, l’utilisation de ses ordinateurs et il explique les sanctions qui peuvent s’appliquer en cas de non respect des directives. Consultez le </a:t>
            </a:r>
            <a:r>
              <a:rPr lang="fr-CA" sz="1200" b="0" i="0" u="none" strike="noStrike" kern="1200">
                <a:solidFill>
                  <a:schemeClr val="tx1"/>
                </a:solidFill>
                <a:effectLst/>
                <a:latin typeface="+mn-lt"/>
                <a:ea typeface="+mn-ea"/>
                <a:cs typeface="+mn-cs"/>
                <a:hlinkClick r:id="rId3"/>
              </a:rPr>
              <a:t>Code de vie</a:t>
            </a:r>
            <a:r>
              <a:rPr lang="fr-CA" sz="1200" b="0" i="0" kern="1200">
                <a:solidFill>
                  <a:schemeClr val="tx1"/>
                </a:solidFill>
                <a:effectLst/>
                <a:latin typeface="+mn-lt"/>
                <a:ea typeface="+mn-ea"/>
                <a:cs typeface="+mn-cs"/>
              </a:rPr>
              <a:t> pour en savoir plus.</a:t>
            </a:r>
          </a:p>
          <a:p>
            <a:endParaRPr lang="fr-CA" sz="1200" b="0" i="0" kern="1200">
              <a:solidFill>
                <a:schemeClr val="tx1"/>
              </a:solidFill>
              <a:effectLst/>
              <a:latin typeface="+mn-lt"/>
              <a:ea typeface="+mn-ea"/>
              <a:cs typeface="+mn-cs"/>
            </a:endParaRPr>
          </a:p>
          <a:p>
            <a:r>
              <a:rPr lang="fr-CA" sz="1200" b="1" i="0" kern="1200">
                <a:solidFill>
                  <a:schemeClr val="tx1"/>
                </a:solidFill>
                <a:effectLst/>
                <a:latin typeface="+mn-lt"/>
                <a:ea typeface="+mn-ea"/>
                <a:cs typeface="+mn-cs"/>
              </a:rPr>
              <a:t>La mission du Centre est de contribuer à faire du Collège Montmorency un milieu de vie, d’études et de travail sain, respectueux, et inclusif où la communauté pourra recevoir un soutien et un accompagnement bienveillant dans le respect de leurs attentes et de leurs besoins.  Un Centre pour toute la communauté montmorencienne.  </a:t>
            </a:r>
          </a:p>
          <a:p>
            <a:r>
              <a:rPr lang="fr-CA" sz="1200" b="1" i="0" kern="1200">
                <a:solidFill>
                  <a:schemeClr val="tx1"/>
                </a:solidFill>
                <a:effectLst/>
                <a:latin typeface="+mn-lt"/>
                <a:ea typeface="+mn-ea"/>
                <a:cs typeface="+mn-cs"/>
              </a:rPr>
              <a:t>Dans l’accomplissement de sa mission, le CPI agit sur quatre volets :</a:t>
            </a:r>
          </a:p>
          <a:p>
            <a:r>
              <a:rPr lang="fr-CA" sz="1200" b="1" i="0" kern="1200">
                <a:solidFill>
                  <a:schemeClr val="tx1"/>
                </a:solidFill>
                <a:effectLst/>
                <a:latin typeface="+mn-lt"/>
                <a:ea typeface="+mn-ea"/>
                <a:cs typeface="+mn-cs"/>
              </a:rPr>
              <a:t>La prévention</a:t>
            </a:r>
            <a:r>
              <a:rPr lang="fr-CA" sz="1200" b="0" i="0" kern="1200">
                <a:solidFill>
                  <a:schemeClr val="tx1"/>
                </a:solidFill>
                <a:effectLst/>
                <a:latin typeface="+mn-lt"/>
                <a:ea typeface="+mn-ea"/>
                <a:cs typeface="+mn-cs"/>
              </a:rPr>
              <a:t> | par la sensibilisation, l’éducation et la formation;</a:t>
            </a:r>
          </a:p>
          <a:p>
            <a:r>
              <a:rPr lang="fr-CA" sz="1200" b="1" i="0" kern="1200">
                <a:solidFill>
                  <a:schemeClr val="tx1"/>
                </a:solidFill>
                <a:effectLst/>
                <a:latin typeface="+mn-lt"/>
                <a:ea typeface="+mn-ea"/>
                <a:cs typeface="+mn-cs"/>
              </a:rPr>
              <a:t>L’accompagnement</a:t>
            </a:r>
            <a:r>
              <a:rPr lang="fr-CA" sz="1200" b="0" i="0" kern="1200">
                <a:solidFill>
                  <a:schemeClr val="tx1"/>
                </a:solidFill>
                <a:effectLst/>
                <a:latin typeface="+mn-lt"/>
                <a:ea typeface="+mn-ea"/>
                <a:cs typeface="+mn-cs"/>
              </a:rPr>
              <a:t> | par l’accueil et  le soutien offerts aux membres de la communauté, notamment aux personnes plaignantes,  aux personnes mises-en-cause ainsi qu’aux témoins actifs;</a:t>
            </a:r>
          </a:p>
          <a:p>
            <a:r>
              <a:rPr lang="fr-CA" sz="1200" b="1" i="0" kern="1200">
                <a:solidFill>
                  <a:schemeClr val="tx1"/>
                </a:solidFill>
                <a:effectLst/>
                <a:latin typeface="+mn-lt"/>
                <a:ea typeface="+mn-ea"/>
                <a:cs typeface="+mn-cs"/>
              </a:rPr>
              <a:t>Le traitement</a:t>
            </a:r>
            <a:r>
              <a:rPr lang="fr-CA" sz="1200" b="0" i="0" kern="1200">
                <a:solidFill>
                  <a:schemeClr val="tx1"/>
                </a:solidFill>
                <a:effectLst/>
                <a:latin typeface="+mn-lt"/>
                <a:ea typeface="+mn-ea"/>
                <a:cs typeface="+mn-cs"/>
              </a:rPr>
              <a:t> | juste et équitable des plaintes, en toute impartialité et confidentialité;</a:t>
            </a:r>
          </a:p>
          <a:p>
            <a:r>
              <a:rPr lang="fr-CA" sz="1200" b="1" i="0" kern="1200">
                <a:solidFill>
                  <a:schemeClr val="tx1"/>
                </a:solidFill>
                <a:effectLst/>
                <a:latin typeface="+mn-lt"/>
                <a:ea typeface="+mn-ea"/>
                <a:cs typeface="+mn-cs"/>
              </a:rPr>
              <a:t>L’intervention et la gestion des différends</a:t>
            </a:r>
            <a:r>
              <a:rPr lang="fr-CA" sz="1200" b="0" i="0" kern="1200">
                <a:solidFill>
                  <a:schemeClr val="tx1"/>
                </a:solidFill>
                <a:effectLst/>
                <a:latin typeface="+mn-lt"/>
                <a:ea typeface="+mn-ea"/>
                <a:cs typeface="+mn-cs"/>
              </a:rPr>
              <a:t> | notamment, par le coaching,  la facilitation, la conciliation,  la médiation et la résolution de problème.</a:t>
            </a:r>
          </a:p>
          <a:p>
            <a:endParaRPr lang="fr-CA" sz="1200" b="0" i="0" kern="1200">
              <a:solidFill>
                <a:schemeClr val="tx1"/>
              </a:solidFill>
              <a:effectLst/>
              <a:latin typeface="+mn-lt"/>
              <a:ea typeface="+mn-ea"/>
              <a:cs typeface="+mn-cs"/>
            </a:endParaRPr>
          </a:p>
          <a:p>
            <a:endParaRPr lang="fr-CA" sz="1200" b="0" i="0" kern="120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3AF08CE4-196E-4C0E-9233-E7AA4A122271}" type="slidenum">
              <a:rPr lang="fr-CA" smtClean="0"/>
              <a:t>18</a:t>
            </a:fld>
            <a:endParaRPr lang="fr-CA"/>
          </a:p>
        </p:txBody>
      </p:sp>
    </p:spTree>
    <p:extLst>
      <p:ext uri="{BB962C8B-B14F-4D97-AF65-F5344CB8AC3E}">
        <p14:creationId xmlns:p14="http://schemas.microsoft.com/office/powerpoint/2010/main" val="2983101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3AF08CE4-196E-4C0E-9233-E7AA4A122271}" type="slidenum">
              <a:rPr lang="fr-CA" smtClean="0"/>
              <a:t>20</a:t>
            </a:fld>
            <a:endParaRPr lang="fr-CA"/>
          </a:p>
        </p:txBody>
      </p:sp>
    </p:spTree>
    <p:extLst>
      <p:ext uri="{BB962C8B-B14F-4D97-AF65-F5344CB8AC3E}">
        <p14:creationId xmlns:p14="http://schemas.microsoft.com/office/powerpoint/2010/main" val="2887383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3AF08CE4-196E-4C0E-9233-E7AA4A122271}" type="slidenum">
              <a:rPr lang="fr-CA" smtClean="0"/>
              <a:t>21</a:t>
            </a:fld>
            <a:endParaRPr lang="fr-CA"/>
          </a:p>
        </p:txBody>
      </p:sp>
    </p:spTree>
    <p:extLst>
      <p:ext uri="{BB962C8B-B14F-4D97-AF65-F5344CB8AC3E}">
        <p14:creationId xmlns:p14="http://schemas.microsoft.com/office/powerpoint/2010/main" val="576860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3AF08CE4-196E-4C0E-9233-E7AA4A122271}" type="slidenum">
              <a:rPr lang="fr-CA" smtClean="0"/>
              <a:t>26</a:t>
            </a:fld>
            <a:endParaRPr lang="fr-CA"/>
          </a:p>
        </p:txBody>
      </p:sp>
    </p:spTree>
    <p:extLst>
      <p:ext uri="{BB962C8B-B14F-4D97-AF65-F5344CB8AC3E}">
        <p14:creationId xmlns:p14="http://schemas.microsoft.com/office/powerpoint/2010/main" val="1731329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3AF08CE4-196E-4C0E-9233-E7AA4A122271}" type="slidenum">
              <a:rPr lang="fr-CA" smtClean="0"/>
              <a:t>27</a:t>
            </a:fld>
            <a:endParaRPr lang="fr-CA"/>
          </a:p>
        </p:txBody>
      </p:sp>
    </p:spTree>
    <p:extLst>
      <p:ext uri="{BB962C8B-B14F-4D97-AF65-F5344CB8AC3E}">
        <p14:creationId xmlns:p14="http://schemas.microsoft.com/office/powerpoint/2010/main" val="37336067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ge Titr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84525" y="198225"/>
            <a:ext cx="1888807" cy="337351"/>
          </a:xfrm>
          <a:prstGeom prst="rect">
            <a:avLst/>
          </a:prstGeom>
        </p:spPr>
      </p:pic>
    </p:spTree>
    <p:extLst>
      <p:ext uri="{BB962C8B-B14F-4D97-AF65-F5344CB8AC3E}">
        <p14:creationId xmlns:p14="http://schemas.microsoft.com/office/powerpoint/2010/main" val="2731569236"/>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rents_CA">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89333"/>
            <a:ext cx="12192000" cy="5762624"/>
          </a:xfrm>
          <a:prstGeom prst="rect">
            <a:avLst/>
          </a:prstGeom>
        </p:spPr>
      </p:pic>
      <p:sp>
        <p:nvSpPr>
          <p:cNvPr id="2" name="Titre 1"/>
          <p:cNvSpPr>
            <a:spLocks noGrp="1"/>
          </p:cNvSpPr>
          <p:nvPr>
            <p:ph type="title" hasCustomPrompt="1"/>
          </p:nvPr>
        </p:nvSpPr>
        <p:spPr>
          <a:xfrm>
            <a:off x="3526972" y="3513908"/>
            <a:ext cx="7907383" cy="2242055"/>
          </a:xfrm>
        </p:spPr>
        <p:txBody>
          <a:bodyPr anchor="ctr"/>
          <a:lstStyle>
            <a:lvl1pPr algn="l">
              <a:defRPr lang="fr-CA" sz="3200" b="1" kern="1200" spc="-100" baseline="0" dirty="0">
                <a:solidFill>
                  <a:schemeClr val="tx1"/>
                </a:solidFill>
                <a:effectLst/>
                <a:latin typeface="Lucida Sans" panose="020B0602030504020204" pitchFamily="34" charset="0"/>
                <a:ea typeface="Kozuka Gothic Pro R" panose="020B0400000000000000" pitchFamily="34" charset="-128"/>
                <a:cs typeface="Lucida Sans Unicode" panose="020B0602030504020204" pitchFamily="34" charset="0"/>
              </a:defRPr>
            </a:lvl1pPr>
          </a:lstStyle>
          <a:p>
            <a:r>
              <a:rPr lang="fr-FR"/>
              <a:t>Nom du parent membre du C.A.</a:t>
            </a:r>
            <a:endParaRPr lang="fr-CA"/>
          </a:p>
        </p:txBody>
      </p:sp>
      <p:sp>
        <p:nvSpPr>
          <p:cNvPr id="10" name="Rectangle 9"/>
          <p:cNvSpPr/>
          <p:nvPr userDrawn="1"/>
        </p:nvSpPr>
        <p:spPr>
          <a:xfrm>
            <a:off x="-1" y="5755965"/>
            <a:ext cx="9478737" cy="116277"/>
          </a:xfrm>
          <a:prstGeom prst="rect">
            <a:avLst/>
          </a:prstGeom>
          <a:solidFill>
            <a:srgbClr val="575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Rectangle 10"/>
          <p:cNvSpPr/>
          <p:nvPr userDrawn="1"/>
        </p:nvSpPr>
        <p:spPr>
          <a:xfrm>
            <a:off x="9478736" y="5755964"/>
            <a:ext cx="2713264" cy="11627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Rectangle 11"/>
          <p:cNvSpPr/>
          <p:nvPr userDrawn="1"/>
        </p:nvSpPr>
        <p:spPr>
          <a:xfrm flipH="1">
            <a:off x="2713262" y="3400294"/>
            <a:ext cx="9478737" cy="116277"/>
          </a:xfrm>
          <a:prstGeom prst="rect">
            <a:avLst/>
          </a:prstGeom>
          <a:solidFill>
            <a:srgbClr val="575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Rectangle 12"/>
          <p:cNvSpPr/>
          <p:nvPr userDrawn="1"/>
        </p:nvSpPr>
        <p:spPr>
          <a:xfrm flipH="1">
            <a:off x="-2" y="3400295"/>
            <a:ext cx="2713264" cy="11627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 name="Picture Placeholder 3"/>
          <p:cNvSpPr>
            <a:spLocks noGrp="1"/>
          </p:cNvSpPr>
          <p:nvPr>
            <p:ph type="pic" sz="quarter" idx="10"/>
          </p:nvPr>
        </p:nvSpPr>
        <p:spPr>
          <a:xfrm>
            <a:off x="483825" y="3516313"/>
            <a:ext cx="2239200" cy="2239962"/>
          </a:xfrm>
        </p:spPr>
        <p:txBody>
          <a:bodyPr/>
          <a:lstStyle/>
          <a:p>
            <a:endParaRPr lang="fr-CA"/>
          </a:p>
        </p:txBody>
      </p:sp>
    </p:spTree>
    <p:extLst>
      <p:ext uri="{BB962C8B-B14F-4D97-AF65-F5344CB8AC3E}">
        <p14:creationId xmlns:p14="http://schemas.microsoft.com/office/powerpoint/2010/main" val="1531668624"/>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06586111"/>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u sans titre">
    <p:spTree>
      <p:nvGrpSpPr>
        <p:cNvPr id="1" name=""/>
        <p:cNvGrpSpPr/>
        <p:nvPr/>
      </p:nvGrpSpPr>
      <p:grpSpPr>
        <a:xfrm>
          <a:off x="0" y="0"/>
          <a:ext cx="0" cy="0"/>
          <a:chOff x="0" y="0"/>
          <a:chExt cx="0" cy="0"/>
        </a:xfrm>
      </p:grpSpPr>
      <p:sp>
        <p:nvSpPr>
          <p:cNvPr id="12" name="Espace réservé du contenu 2"/>
          <p:cNvSpPr>
            <a:spLocks noGrp="1"/>
          </p:cNvSpPr>
          <p:nvPr>
            <p:ph idx="1"/>
          </p:nvPr>
        </p:nvSpPr>
        <p:spPr>
          <a:xfrm>
            <a:off x="490665" y="1124744"/>
            <a:ext cx="11210671" cy="4752528"/>
          </a:xfrm>
        </p:spPr>
        <p:txBody>
          <a:bodyPr/>
          <a:lstStyle>
            <a:lvl1pPr marL="336947" indent="-336947">
              <a:buClr>
                <a:srgbClr val="BCC700"/>
              </a:buClr>
              <a:buSzPct val="90000"/>
              <a:buFont typeface="Wingdings" panose="05000000000000000000" pitchFamily="2" charset="2"/>
              <a:buChar char="§"/>
              <a:defRPr sz="2000">
                <a:solidFill>
                  <a:schemeClr val="tx1"/>
                </a:solidFill>
              </a:defRPr>
            </a:lvl1pPr>
            <a:lvl2pPr marL="603647" indent="-266700">
              <a:buClr>
                <a:srgbClr val="BCC700"/>
              </a:buClr>
              <a:buFont typeface="Wingdings" panose="05000000000000000000" pitchFamily="2" charset="2"/>
              <a:buChar char="§"/>
              <a:defRPr sz="1800"/>
            </a:lvl2pPr>
            <a:lvl3pPr marL="860822" indent="-257175">
              <a:buClr>
                <a:srgbClr val="BCC700"/>
              </a:buClr>
              <a:buFont typeface="Wingdings" panose="05000000000000000000" pitchFamily="2" charset="2"/>
              <a:buChar char="§"/>
              <a:defRPr sz="1600"/>
            </a:lvl3pPr>
            <a:lvl4pPr marL="939404" indent="-133350">
              <a:buClr>
                <a:srgbClr val="BCC700"/>
              </a:buClr>
              <a:buFont typeface="Wingdings" panose="05000000000000000000" pitchFamily="2" charset="2"/>
              <a:buChar char="§"/>
              <a:defRPr sz="1400"/>
            </a:lvl4pPr>
            <a:lvl5pPr marL="1079897" indent="-140494">
              <a:buClr>
                <a:srgbClr val="BCC700"/>
              </a:buClr>
              <a:buFont typeface="Wingdings" panose="05000000000000000000" pitchFamily="2" charset="2"/>
              <a:buChar char="§"/>
              <a:defRPr sz="140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2000011919"/>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1500" b="1" spc="0" baseline="0"/>
            </a:lvl1pPr>
          </a:lstStyle>
          <a:p>
            <a:r>
              <a:rPr lang="fr-FR"/>
              <a:t>Modifiez le style du titre</a:t>
            </a:r>
            <a:endParaRPr lang="fr-CA"/>
          </a:p>
        </p:txBody>
      </p:sp>
      <p:sp>
        <p:nvSpPr>
          <p:cNvPr id="3" name="Espace réservé pour une image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fr-FR" noProof="0"/>
              <a:t>Cliquez sur l'icône pour ajouter une image</a:t>
            </a:r>
            <a:endParaRPr lang="fr-CA" noProof="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Modifiez les styles du texte du masque</a:t>
            </a:r>
          </a:p>
        </p:txBody>
      </p:sp>
      <p:pic>
        <p:nvPicPr>
          <p:cNvPr id="8" name="Image 7"/>
          <p:cNvPicPr>
            <a:picLocks noChangeAspect="1"/>
          </p:cNvPicPr>
          <p:nvPr userDrawn="1"/>
        </p:nvPicPr>
        <p:blipFill>
          <a:blip r:embed="rId2"/>
          <a:stretch>
            <a:fillRect/>
          </a:stretch>
        </p:blipFill>
        <p:spPr>
          <a:xfrm>
            <a:off x="5325422" y="6376854"/>
            <a:ext cx="1443790" cy="362084"/>
          </a:xfrm>
          <a:prstGeom prst="rect">
            <a:avLst/>
          </a:prstGeom>
        </p:spPr>
      </p:pic>
    </p:spTree>
    <p:extLst>
      <p:ext uri="{BB962C8B-B14F-4D97-AF65-F5344CB8AC3E}">
        <p14:creationId xmlns:p14="http://schemas.microsoft.com/office/powerpoint/2010/main" val="2847267195"/>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a:xfrm>
            <a:off x="549959" y="6354701"/>
            <a:ext cx="2844800" cy="365125"/>
          </a:xfrm>
          <a:prstGeom prst="rect">
            <a:avLst/>
          </a:prstGeom>
        </p:spPr>
        <p:txBody>
          <a:bodyPr/>
          <a:lstStyle>
            <a:lvl1pPr>
              <a:defRPr/>
            </a:lvl1pPr>
          </a:lstStyle>
          <a:p>
            <a:fld id="{DE024252-284C-4E31-9DB4-A87644263CA4}" type="datetimeFigureOut">
              <a:rPr lang="fr-CA" smtClean="0"/>
              <a:t>2022-08-23</a:t>
            </a:fld>
            <a:endParaRPr lang="fr-CA"/>
          </a:p>
        </p:txBody>
      </p:sp>
      <p:sp>
        <p:nvSpPr>
          <p:cNvPr id="5" name="Espace réservé du pied de page 4"/>
          <p:cNvSpPr>
            <a:spLocks noGrp="1"/>
          </p:cNvSpPr>
          <p:nvPr>
            <p:ph type="ftr" sz="quarter" idx="11"/>
          </p:nvPr>
        </p:nvSpPr>
        <p:spPr>
          <a:xfrm>
            <a:off x="4165600" y="6356355"/>
            <a:ext cx="3860800" cy="365125"/>
          </a:xfrm>
          <a:prstGeom prst="rect">
            <a:avLst/>
          </a:prstGeom>
        </p:spPr>
        <p:txBody>
          <a:bodyPr/>
          <a:lstStyle>
            <a:lvl1pPr>
              <a:defRPr/>
            </a:lvl1pPr>
          </a:lstStyle>
          <a:p>
            <a:endParaRPr lang="fr-CA"/>
          </a:p>
        </p:txBody>
      </p:sp>
      <p:sp>
        <p:nvSpPr>
          <p:cNvPr id="6" name="Espace réservé du numéro de diapositive 5"/>
          <p:cNvSpPr>
            <a:spLocks noGrp="1"/>
          </p:cNvSpPr>
          <p:nvPr>
            <p:ph type="sldNum" sz="quarter" idx="12"/>
          </p:nvPr>
        </p:nvSpPr>
        <p:spPr>
          <a:xfrm>
            <a:off x="8737600" y="6356355"/>
            <a:ext cx="3023029" cy="365125"/>
          </a:xfrm>
          <a:prstGeom prst="rect">
            <a:avLst/>
          </a:prstGeom>
        </p:spPr>
        <p:txBody>
          <a:bodyPr/>
          <a:lstStyle>
            <a:lvl1pPr>
              <a:defRPr/>
            </a:lvl1pPr>
          </a:lstStyle>
          <a:p>
            <a:fld id="{1D019BF6-33AC-4AF1-B2C9-4CAC9C81C071}" type="slidenum">
              <a:rPr lang="fr-CA" smtClean="0"/>
              <a:t>‹#›</a:t>
            </a:fld>
            <a:endParaRPr lang="fr-CA"/>
          </a:p>
        </p:txBody>
      </p:sp>
    </p:spTree>
    <p:extLst>
      <p:ext uri="{BB962C8B-B14F-4D97-AF65-F5344CB8AC3E}">
        <p14:creationId xmlns:p14="http://schemas.microsoft.com/office/powerpoint/2010/main" val="1859236642"/>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43"/>
            <a:ext cx="2743200" cy="5851525"/>
          </a:xfrm>
        </p:spPr>
        <p:txBody>
          <a:bodyPr vert="eaVert"/>
          <a:lstStyle/>
          <a:p>
            <a:r>
              <a:rPr lang="fr-FR"/>
              <a:t>Modifiez le style du titre</a:t>
            </a:r>
            <a:endParaRPr lang="fr-CA"/>
          </a:p>
        </p:txBody>
      </p:sp>
      <p:sp>
        <p:nvSpPr>
          <p:cNvPr id="3" name="Espace réservé du texte vertical 2"/>
          <p:cNvSpPr>
            <a:spLocks noGrp="1"/>
          </p:cNvSpPr>
          <p:nvPr>
            <p:ph type="body" orient="vert" idx="1"/>
          </p:nvPr>
        </p:nvSpPr>
        <p:spPr>
          <a:xfrm>
            <a:off x="609600" y="274643"/>
            <a:ext cx="80264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a:xfrm>
            <a:off x="549959" y="6354701"/>
            <a:ext cx="2844800" cy="365125"/>
          </a:xfrm>
          <a:prstGeom prst="rect">
            <a:avLst/>
          </a:prstGeom>
        </p:spPr>
        <p:txBody>
          <a:bodyPr/>
          <a:lstStyle>
            <a:lvl1pPr>
              <a:defRPr/>
            </a:lvl1pPr>
          </a:lstStyle>
          <a:p>
            <a:fld id="{DE024252-284C-4E31-9DB4-A87644263CA4}" type="datetimeFigureOut">
              <a:rPr lang="fr-CA" smtClean="0"/>
              <a:t>2022-08-23</a:t>
            </a:fld>
            <a:endParaRPr lang="fr-CA"/>
          </a:p>
        </p:txBody>
      </p:sp>
      <p:sp>
        <p:nvSpPr>
          <p:cNvPr id="5" name="Espace réservé du pied de page 4"/>
          <p:cNvSpPr>
            <a:spLocks noGrp="1"/>
          </p:cNvSpPr>
          <p:nvPr>
            <p:ph type="ftr" sz="quarter" idx="11"/>
          </p:nvPr>
        </p:nvSpPr>
        <p:spPr>
          <a:xfrm>
            <a:off x="4165600" y="6356355"/>
            <a:ext cx="3860800" cy="365125"/>
          </a:xfrm>
          <a:prstGeom prst="rect">
            <a:avLst/>
          </a:prstGeom>
        </p:spPr>
        <p:txBody>
          <a:bodyPr/>
          <a:lstStyle>
            <a:lvl1pPr>
              <a:defRPr/>
            </a:lvl1pPr>
          </a:lstStyle>
          <a:p>
            <a:endParaRPr lang="fr-CA"/>
          </a:p>
        </p:txBody>
      </p:sp>
      <p:sp>
        <p:nvSpPr>
          <p:cNvPr id="6" name="Espace réservé du numéro de diapositive 5"/>
          <p:cNvSpPr>
            <a:spLocks noGrp="1"/>
          </p:cNvSpPr>
          <p:nvPr>
            <p:ph type="sldNum" sz="quarter" idx="12"/>
          </p:nvPr>
        </p:nvSpPr>
        <p:spPr>
          <a:xfrm>
            <a:off x="8737600" y="6356355"/>
            <a:ext cx="3023029" cy="365125"/>
          </a:xfrm>
          <a:prstGeom prst="rect">
            <a:avLst/>
          </a:prstGeom>
        </p:spPr>
        <p:txBody>
          <a:bodyPr/>
          <a:lstStyle>
            <a:lvl1pPr>
              <a:defRPr/>
            </a:lvl1pPr>
          </a:lstStyle>
          <a:p>
            <a:fld id="{1D019BF6-33AC-4AF1-B2C9-4CAC9C81C071}" type="slidenum">
              <a:rPr lang="fr-CA" smtClean="0"/>
              <a:t>‹#›</a:t>
            </a:fld>
            <a:endParaRPr lang="fr-CA"/>
          </a:p>
        </p:txBody>
      </p:sp>
    </p:spTree>
    <p:extLst>
      <p:ext uri="{BB962C8B-B14F-4D97-AF65-F5344CB8AC3E}">
        <p14:creationId xmlns:p14="http://schemas.microsoft.com/office/powerpoint/2010/main" val="2483765447"/>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778118-A6C0-48AD-8819-27A2A914BB6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A1349A29-3B6B-492B-8BCB-0907AB4EAA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C72EF104-B094-48FD-86E0-B1D4D8736DAE}"/>
              </a:ext>
            </a:extLst>
          </p:cNvPr>
          <p:cNvSpPr>
            <a:spLocks noGrp="1"/>
          </p:cNvSpPr>
          <p:nvPr>
            <p:ph type="dt" sz="half" idx="10"/>
          </p:nvPr>
        </p:nvSpPr>
        <p:spPr/>
        <p:txBody>
          <a:bodyPr/>
          <a:lstStyle/>
          <a:p>
            <a:fld id="{4C46DC5F-5B09-44A7-893D-D0B626611389}" type="datetimeFigureOut">
              <a:rPr lang="fr-CA" smtClean="0"/>
              <a:t>2022-08-23</a:t>
            </a:fld>
            <a:endParaRPr lang="fr-CA"/>
          </a:p>
        </p:txBody>
      </p:sp>
      <p:sp>
        <p:nvSpPr>
          <p:cNvPr id="5" name="Espace réservé du pied de page 4">
            <a:extLst>
              <a:ext uri="{FF2B5EF4-FFF2-40B4-BE49-F238E27FC236}">
                <a16:creationId xmlns:a16="http://schemas.microsoft.com/office/drawing/2014/main" id="{E6FDD0C4-B054-489A-BA42-44C7C85CD595}"/>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271A20B0-C757-428F-BC71-68B3ADA76C0D}"/>
              </a:ext>
            </a:extLst>
          </p:cNvPr>
          <p:cNvSpPr>
            <a:spLocks noGrp="1"/>
          </p:cNvSpPr>
          <p:nvPr>
            <p:ph type="sldNum" sz="quarter" idx="12"/>
          </p:nvPr>
        </p:nvSpPr>
        <p:spPr/>
        <p:txBody>
          <a:bodyPr/>
          <a:lstStyle/>
          <a:p>
            <a:fld id="{0693F26E-7AC1-4FAC-8411-7846B3789243}" type="slidenum">
              <a:rPr lang="fr-CA" smtClean="0"/>
              <a:t>‹#›</a:t>
            </a:fld>
            <a:endParaRPr lang="fr-CA"/>
          </a:p>
        </p:txBody>
      </p:sp>
    </p:spTree>
    <p:extLst>
      <p:ext uri="{BB962C8B-B14F-4D97-AF65-F5344CB8AC3E}">
        <p14:creationId xmlns:p14="http://schemas.microsoft.com/office/powerpoint/2010/main" val="7290139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6169E0-FA71-48A4-9B5F-32AAF62057A4}"/>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4BDEDCF2-EEBB-4700-8B71-6F8F160D5F61}"/>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B7BD58AE-6602-4022-8C10-43F07222881C}"/>
              </a:ext>
            </a:extLst>
          </p:cNvPr>
          <p:cNvSpPr>
            <a:spLocks noGrp="1"/>
          </p:cNvSpPr>
          <p:nvPr>
            <p:ph type="dt" sz="half" idx="10"/>
          </p:nvPr>
        </p:nvSpPr>
        <p:spPr/>
        <p:txBody>
          <a:bodyPr/>
          <a:lstStyle/>
          <a:p>
            <a:fld id="{4C46DC5F-5B09-44A7-893D-D0B626611389}" type="datetimeFigureOut">
              <a:rPr lang="fr-CA" smtClean="0"/>
              <a:t>2022-08-23</a:t>
            </a:fld>
            <a:endParaRPr lang="fr-CA"/>
          </a:p>
        </p:txBody>
      </p:sp>
      <p:sp>
        <p:nvSpPr>
          <p:cNvPr id="5" name="Espace réservé du pied de page 4">
            <a:extLst>
              <a:ext uri="{FF2B5EF4-FFF2-40B4-BE49-F238E27FC236}">
                <a16:creationId xmlns:a16="http://schemas.microsoft.com/office/drawing/2014/main" id="{B5162CCB-E189-48AC-B04B-0AE176AB5A06}"/>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DE4CAE94-7279-40A2-A516-D63F54911AF0}"/>
              </a:ext>
            </a:extLst>
          </p:cNvPr>
          <p:cNvSpPr>
            <a:spLocks noGrp="1"/>
          </p:cNvSpPr>
          <p:nvPr>
            <p:ph type="sldNum" sz="quarter" idx="12"/>
          </p:nvPr>
        </p:nvSpPr>
        <p:spPr/>
        <p:txBody>
          <a:bodyPr/>
          <a:lstStyle/>
          <a:p>
            <a:fld id="{0693F26E-7AC1-4FAC-8411-7846B3789243}" type="slidenum">
              <a:rPr lang="fr-CA" smtClean="0"/>
              <a:t>‹#›</a:t>
            </a:fld>
            <a:endParaRPr lang="fr-CA"/>
          </a:p>
        </p:txBody>
      </p:sp>
    </p:spTree>
    <p:extLst>
      <p:ext uri="{BB962C8B-B14F-4D97-AF65-F5344CB8AC3E}">
        <p14:creationId xmlns:p14="http://schemas.microsoft.com/office/powerpoint/2010/main" val="7912043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01B30B-E7DD-416C-A87A-F0C826C6DD1E}"/>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AD4AE43F-82B1-406C-8E7C-244D6A0A07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B737CDA0-DEFB-4260-A9F2-D2685AEE144D}"/>
              </a:ext>
            </a:extLst>
          </p:cNvPr>
          <p:cNvSpPr>
            <a:spLocks noGrp="1"/>
          </p:cNvSpPr>
          <p:nvPr>
            <p:ph type="dt" sz="half" idx="10"/>
          </p:nvPr>
        </p:nvSpPr>
        <p:spPr/>
        <p:txBody>
          <a:bodyPr/>
          <a:lstStyle/>
          <a:p>
            <a:fld id="{4C46DC5F-5B09-44A7-893D-D0B626611389}" type="datetimeFigureOut">
              <a:rPr lang="fr-CA" smtClean="0"/>
              <a:t>2022-08-23</a:t>
            </a:fld>
            <a:endParaRPr lang="fr-CA"/>
          </a:p>
        </p:txBody>
      </p:sp>
      <p:sp>
        <p:nvSpPr>
          <p:cNvPr id="5" name="Espace réservé du pied de page 4">
            <a:extLst>
              <a:ext uri="{FF2B5EF4-FFF2-40B4-BE49-F238E27FC236}">
                <a16:creationId xmlns:a16="http://schemas.microsoft.com/office/drawing/2014/main" id="{910E9A7B-8D35-4FC2-9875-5C269A4BAB14}"/>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7F313EAB-9DCB-4859-A820-32EF9745454C}"/>
              </a:ext>
            </a:extLst>
          </p:cNvPr>
          <p:cNvSpPr>
            <a:spLocks noGrp="1"/>
          </p:cNvSpPr>
          <p:nvPr>
            <p:ph type="sldNum" sz="quarter" idx="12"/>
          </p:nvPr>
        </p:nvSpPr>
        <p:spPr/>
        <p:txBody>
          <a:bodyPr/>
          <a:lstStyle/>
          <a:p>
            <a:fld id="{0693F26E-7AC1-4FAC-8411-7846B3789243}" type="slidenum">
              <a:rPr lang="fr-CA" smtClean="0"/>
              <a:t>‹#›</a:t>
            </a:fld>
            <a:endParaRPr lang="fr-CA"/>
          </a:p>
        </p:txBody>
      </p:sp>
    </p:spTree>
    <p:extLst>
      <p:ext uri="{BB962C8B-B14F-4D97-AF65-F5344CB8AC3E}">
        <p14:creationId xmlns:p14="http://schemas.microsoft.com/office/powerpoint/2010/main" val="30282647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9006BE-80DC-48F3-9F6C-39AFD8549B11}"/>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0AECE072-F9D1-46C9-AB4A-0816AA992A21}"/>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A38E67C3-98C3-4924-A1C6-E7C425D5A43E}"/>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36BF8848-0A36-4A24-8585-9358588D6CC8}"/>
              </a:ext>
            </a:extLst>
          </p:cNvPr>
          <p:cNvSpPr>
            <a:spLocks noGrp="1"/>
          </p:cNvSpPr>
          <p:nvPr>
            <p:ph type="dt" sz="half" idx="10"/>
          </p:nvPr>
        </p:nvSpPr>
        <p:spPr/>
        <p:txBody>
          <a:bodyPr/>
          <a:lstStyle/>
          <a:p>
            <a:fld id="{4C46DC5F-5B09-44A7-893D-D0B626611389}" type="datetimeFigureOut">
              <a:rPr lang="fr-CA" smtClean="0"/>
              <a:t>2022-08-23</a:t>
            </a:fld>
            <a:endParaRPr lang="fr-CA"/>
          </a:p>
        </p:txBody>
      </p:sp>
      <p:sp>
        <p:nvSpPr>
          <p:cNvPr id="6" name="Espace réservé du pied de page 5">
            <a:extLst>
              <a:ext uri="{FF2B5EF4-FFF2-40B4-BE49-F238E27FC236}">
                <a16:creationId xmlns:a16="http://schemas.microsoft.com/office/drawing/2014/main" id="{AD7EC129-FDA9-4B1C-8E9F-C115CE314938}"/>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616E3E32-8ECC-475E-AB3F-48B0338A80E6}"/>
              </a:ext>
            </a:extLst>
          </p:cNvPr>
          <p:cNvSpPr>
            <a:spLocks noGrp="1"/>
          </p:cNvSpPr>
          <p:nvPr>
            <p:ph type="sldNum" sz="quarter" idx="12"/>
          </p:nvPr>
        </p:nvSpPr>
        <p:spPr/>
        <p:txBody>
          <a:bodyPr/>
          <a:lstStyle/>
          <a:p>
            <a:fld id="{0693F26E-7AC1-4FAC-8411-7846B3789243}" type="slidenum">
              <a:rPr lang="fr-CA" smtClean="0"/>
              <a:t>‹#›</a:t>
            </a:fld>
            <a:endParaRPr lang="fr-CA"/>
          </a:p>
        </p:txBody>
      </p:sp>
    </p:spTree>
    <p:extLst>
      <p:ext uri="{BB962C8B-B14F-4D97-AF65-F5344CB8AC3E}">
        <p14:creationId xmlns:p14="http://schemas.microsoft.com/office/powerpoint/2010/main" val="1480524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ommai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normAutofit/>
          </a:bodyPr>
          <a:lstStyle>
            <a:lvl1pPr algn="l">
              <a:defRPr sz="4300" b="1">
                <a:latin typeface="Lucida Sans" panose="020B0602030504020204" pitchFamily="34" charset="0"/>
              </a:defRPr>
            </a:lvl1pPr>
          </a:lstStyle>
          <a:p>
            <a:r>
              <a:rPr lang="en-US"/>
              <a:t>SOMMAIRE</a:t>
            </a:r>
            <a:endParaRPr lang="fr-CA"/>
          </a:p>
        </p:txBody>
      </p:sp>
      <p:sp>
        <p:nvSpPr>
          <p:cNvPr id="3" name="Content Placeholder 2"/>
          <p:cNvSpPr>
            <a:spLocks noGrp="1"/>
          </p:cNvSpPr>
          <p:nvPr>
            <p:ph idx="1" hasCustomPrompt="1"/>
          </p:nvPr>
        </p:nvSpPr>
        <p:spPr>
          <a:xfrm>
            <a:off x="4943872" y="1604797"/>
            <a:ext cx="7008779" cy="3840427"/>
          </a:xfrm>
        </p:spPr>
        <p:txBody>
          <a:bodyPr>
            <a:noAutofit/>
          </a:bodyPr>
          <a:lstStyle>
            <a:lvl1pPr marL="380990" indent="-380990">
              <a:spcBef>
                <a:spcPts val="0"/>
              </a:spcBef>
              <a:spcAft>
                <a:spcPts val="1200"/>
              </a:spcAft>
              <a:buClr>
                <a:srgbClr val="BCC700"/>
              </a:buClr>
              <a:buFont typeface="Wingdings" panose="05000000000000000000" pitchFamily="2" charset="2"/>
              <a:buChar char="§"/>
              <a:defRPr sz="2100" b="1" baseline="0">
                <a:solidFill>
                  <a:srgbClr val="3C3C3B"/>
                </a:solidFill>
                <a:latin typeface="Lucida Sans" panose="020B0602030504020204" pitchFamily="34" charset="0"/>
              </a:defRPr>
            </a:lvl1pPr>
          </a:lstStyle>
          <a:p>
            <a:pPr lvl="0"/>
            <a:r>
              <a:rPr lang="en-CA" err="1"/>
              <a:t>Sujet</a:t>
            </a:r>
            <a:r>
              <a:rPr lang="en-CA"/>
              <a:t> 1</a:t>
            </a:r>
          </a:p>
          <a:p>
            <a:pPr lvl="0"/>
            <a:r>
              <a:rPr lang="en-CA" err="1"/>
              <a:t>Sujet</a:t>
            </a:r>
            <a:r>
              <a:rPr lang="en-CA"/>
              <a:t> 2</a:t>
            </a:r>
          </a:p>
          <a:p>
            <a:pPr lvl="0"/>
            <a:r>
              <a:rPr lang="en-CA" err="1"/>
              <a:t>Sujet</a:t>
            </a:r>
            <a:r>
              <a:rPr lang="en-CA"/>
              <a:t> 3</a:t>
            </a:r>
          </a:p>
          <a:p>
            <a:pPr lvl="0"/>
            <a:r>
              <a:rPr lang="en-CA" err="1"/>
              <a:t>Sujet</a:t>
            </a:r>
            <a:r>
              <a:rPr lang="en-CA"/>
              <a:t> 4</a:t>
            </a:r>
          </a:p>
          <a:p>
            <a:pPr lvl="0"/>
            <a:r>
              <a:rPr lang="en-CA" err="1"/>
              <a:t>Sujet</a:t>
            </a:r>
            <a:r>
              <a:rPr lang="en-CA"/>
              <a:t> 5</a:t>
            </a:r>
          </a:p>
        </p:txBody>
      </p:sp>
    </p:spTree>
    <p:extLst>
      <p:ext uri="{BB962C8B-B14F-4D97-AF65-F5344CB8AC3E}">
        <p14:creationId xmlns:p14="http://schemas.microsoft.com/office/powerpoint/2010/main" val="3170126203"/>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B72848-D274-4FEC-B938-1A63C16C1F49}"/>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10F9BA7A-ADFA-4591-BF49-264B446C60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2EA9A1CB-DD53-466A-86E7-0184F2B35AAA}"/>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EF490F90-FE28-4F45-BBE9-FF302A2B34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5C339076-5E2F-4E06-95EC-ACEC84F59A79}"/>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AB653AA2-6382-4EEC-B1BC-BDD25398090D}"/>
              </a:ext>
            </a:extLst>
          </p:cNvPr>
          <p:cNvSpPr>
            <a:spLocks noGrp="1"/>
          </p:cNvSpPr>
          <p:nvPr>
            <p:ph type="dt" sz="half" idx="10"/>
          </p:nvPr>
        </p:nvSpPr>
        <p:spPr/>
        <p:txBody>
          <a:bodyPr/>
          <a:lstStyle/>
          <a:p>
            <a:fld id="{4C46DC5F-5B09-44A7-893D-D0B626611389}" type="datetimeFigureOut">
              <a:rPr lang="fr-CA" smtClean="0"/>
              <a:t>2022-08-23</a:t>
            </a:fld>
            <a:endParaRPr lang="fr-CA"/>
          </a:p>
        </p:txBody>
      </p:sp>
      <p:sp>
        <p:nvSpPr>
          <p:cNvPr id="8" name="Espace réservé du pied de page 7">
            <a:extLst>
              <a:ext uri="{FF2B5EF4-FFF2-40B4-BE49-F238E27FC236}">
                <a16:creationId xmlns:a16="http://schemas.microsoft.com/office/drawing/2014/main" id="{0272DD9C-0798-4EF2-88F3-B5982C59EC39}"/>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01770A21-E2C6-47DD-98B6-030E2346A497}"/>
              </a:ext>
            </a:extLst>
          </p:cNvPr>
          <p:cNvSpPr>
            <a:spLocks noGrp="1"/>
          </p:cNvSpPr>
          <p:nvPr>
            <p:ph type="sldNum" sz="quarter" idx="12"/>
          </p:nvPr>
        </p:nvSpPr>
        <p:spPr/>
        <p:txBody>
          <a:bodyPr/>
          <a:lstStyle/>
          <a:p>
            <a:fld id="{0693F26E-7AC1-4FAC-8411-7846B3789243}" type="slidenum">
              <a:rPr lang="fr-CA" smtClean="0"/>
              <a:t>‹#›</a:t>
            </a:fld>
            <a:endParaRPr lang="fr-CA"/>
          </a:p>
        </p:txBody>
      </p:sp>
    </p:spTree>
    <p:extLst>
      <p:ext uri="{BB962C8B-B14F-4D97-AF65-F5344CB8AC3E}">
        <p14:creationId xmlns:p14="http://schemas.microsoft.com/office/powerpoint/2010/main" val="40005756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92F17B-84EF-4B2E-83A6-99C241655ED1}"/>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B2228BDC-E7EE-46BE-889E-392D82781F36}"/>
              </a:ext>
            </a:extLst>
          </p:cNvPr>
          <p:cNvSpPr>
            <a:spLocks noGrp="1"/>
          </p:cNvSpPr>
          <p:nvPr>
            <p:ph type="dt" sz="half" idx="10"/>
          </p:nvPr>
        </p:nvSpPr>
        <p:spPr/>
        <p:txBody>
          <a:bodyPr/>
          <a:lstStyle/>
          <a:p>
            <a:fld id="{4C46DC5F-5B09-44A7-893D-D0B626611389}" type="datetimeFigureOut">
              <a:rPr lang="fr-CA" smtClean="0"/>
              <a:t>2022-08-23</a:t>
            </a:fld>
            <a:endParaRPr lang="fr-CA"/>
          </a:p>
        </p:txBody>
      </p:sp>
      <p:sp>
        <p:nvSpPr>
          <p:cNvPr id="4" name="Espace réservé du pied de page 3">
            <a:extLst>
              <a:ext uri="{FF2B5EF4-FFF2-40B4-BE49-F238E27FC236}">
                <a16:creationId xmlns:a16="http://schemas.microsoft.com/office/drawing/2014/main" id="{5A51972F-1244-46D7-B94D-618F7CFFB54F}"/>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ACBE5732-D005-4A6C-AFDA-285C48843DD9}"/>
              </a:ext>
            </a:extLst>
          </p:cNvPr>
          <p:cNvSpPr>
            <a:spLocks noGrp="1"/>
          </p:cNvSpPr>
          <p:nvPr>
            <p:ph type="sldNum" sz="quarter" idx="12"/>
          </p:nvPr>
        </p:nvSpPr>
        <p:spPr/>
        <p:txBody>
          <a:bodyPr/>
          <a:lstStyle/>
          <a:p>
            <a:fld id="{0693F26E-7AC1-4FAC-8411-7846B3789243}" type="slidenum">
              <a:rPr lang="fr-CA" smtClean="0"/>
              <a:t>‹#›</a:t>
            </a:fld>
            <a:endParaRPr lang="fr-CA"/>
          </a:p>
        </p:txBody>
      </p:sp>
    </p:spTree>
    <p:extLst>
      <p:ext uri="{BB962C8B-B14F-4D97-AF65-F5344CB8AC3E}">
        <p14:creationId xmlns:p14="http://schemas.microsoft.com/office/powerpoint/2010/main" val="806432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0783B84-D546-476F-A1E0-4A91295AEF43}"/>
              </a:ext>
            </a:extLst>
          </p:cNvPr>
          <p:cNvSpPr>
            <a:spLocks noGrp="1"/>
          </p:cNvSpPr>
          <p:nvPr>
            <p:ph type="dt" sz="half" idx="10"/>
          </p:nvPr>
        </p:nvSpPr>
        <p:spPr/>
        <p:txBody>
          <a:bodyPr/>
          <a:lstStyle/>
          <a:p>
            <a:fld id="{4C46DC5F-5B09-44A7-893D-D0B626611389}" type="datetimeFigureOut">
              <a:rPr lang="fr-CA" smtClean="0"/>
              <a:t>2022-08-23</a:t>
            </a:fld>
            <a:endParaRPr lang="fr-CA"/>
          </a:p>
        </p:txBody>
      </p:sp>
      <p:sp>
        <p:nvSpPr>
          <p:cNvPr id="3" name="Espace réservé du pied de page 2">
            <a:extLst>
              <a:ext uri="{FF2B5EF4-FFF2-40B4-BE49-F238E27FC236}">
                <a16:creationId xmlns:a16="http://schemas.microsoft.com/office/drawing/2014/main" id="{F33B9B08-9245-4DEB-976F-DB8A0418A32A}"/>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83876A27-B703-4DDA-8EC9-AD422A45F553}"/>
              </a:ext>
            </a:extLst>
          </p:cNvPr>
          <p:cNvSpPr>
            <a:spLocks noGrp="1"/>
          </p:cNvSpPr>
          <p:nvPr>
            <p:ph type="sldNum" sz="quarter" idx="12"/>
          </p:nvPr>
        </p:nvSpPr>
        <p:spPr/>
        <p:txBody>
          <a:bodyPr/>
          <a:lstStyle/>
          <a:p>
            <a:fld id="{0693F26E-7AC1-4FAC-8411-7846B3789243}" type="slidenum">
              <a:rPr lang="fr-CA" smtClean="0"/>
              <a:t>‹#›</a:t>
            </a:fld>
            <a:endParaRPr lang="fr-CA"/>
          </a:p>
        </p:txBody>
      </p:sp>
    </p:spTree>
    <p:extLst>
      <p:ext uri="{BB962C8B-B14F-4D97-AF65-F5344CB8AC3E}">
        <p14:creationId xmlns:p14="http://schemas.microsoft.com/office/powerpoint/2010/main" val="12887321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F71894-37A6-43C9-8AE4-4FE8F6E5C4E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7C3F6499-2967-4EB3-902D-03C33E46C3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3687A376-4276-4BCF-83EB-47F4E743C6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1281081-00D5-4162-837E-84B6FF25D2B8}"/>
              </a:ext>
            </a:extLst>
          </p:cNvPr>
          <p:cNvSpPr>
            <a:spLocks noGrp="1"/>
          </p:cNvSpPr>
          <p:nvPr>
            <p:ph type="dt" sz="half" idx="10"/>
          </p:nvPr>
        </p:nvSpPr>
        <p:spPr/>
        <p:txBody>
          <a:bodyPr/>
          <a:lstStyle/>
          <a:p>
            <a:fld id="{4C46DC5F-5B09-44A7-893D-D0B626611389}" type="datetimeFigureOut">
              <a:rPr lang="fr-CA" smtClean="0"/>
              <a:t>2022-08-23</a:t>
            </a:fld>
            <a:endParaRPr lang="fr-CA"/>
          </a:p>
        </p:txBody>
      </p:sp>
      <p:sp>
        <p:nvSpPr>
          <p:cNvPr id="6" name="Espace réservé du pied de page 5">
            <a:extLst>
              <a:ext uri="{FF2B5EF4-FFF2-40B4-BE49-F238E27FC236}">
                <a16:creationId xmlns:a16="http://schemas.microsoft.com/office/drawing/2014/main" id="{784C4398-2A1B-457F-97E1-9F78131F80FE}"/>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077CF4E8-59EA-47A4-BA98-F5F5441E9330}"/>
              </a:ext>
            </a:extLst>
          </p:cNvPr>
          <p:cNvSpPr>
            <a:spLocks noGrp="1"/>
          </p:cNvSpPr>
          <p:nvPr>
            <p:ph type="sldNum" sz="quarter" idx="12"/>
          </p:nvPr>
        </p:nvSpPr>
        <p:spPr/>
        <p:txBody>
          <a:bodyPr/>
          <a:lstStyle/>
          <a:p>
            <a:fld id="{0693F26E-7AC1-4FAC-8411-7846B3789243}" type="slidenum">
              <a:rPr lang="fr-CA" smtClean="0"/>
              <a:t>‹#›</a:t>
            </a:fld>
            <a:endParaRPr lang="fr-CA"/>
          </a:p>
        </p:txBody>
      </p:sp>
    </p:spTree>
    <p:extLst>
      <p:ext uri="{BB962C8B-B14F-4D97-AF65-F5344CB8AC3E}">
        <p14:creationId xmlns:p14="http://schemas.microsoft.com/office/powerpoint/2010/main" val="9087986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CF6D1D-144B-4F9C-BEA8-AC95E8EF100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9196813A-B485-49C5-94FD-7F4C7DA4C0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03853EE2-5930-4830-93D0-60D70D1948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90C7077-BD5C-43B5-8C4E-279120B27216}"/>
              </a:ext>
            </a:extLst>
          </p:cNvPr>
          <p:cNvSpPr>
            <a:spLocks noGrp="1"/>
          </p:cNvSpPr>
          <p:nvPr>
            <p:ph type="dt" sz="half" idx="10"/>
          </p:nvPr>
        </p:nvSpPr>
        <p:spPr/>
        <p:txBody>
          <a:bodyPr/>
          <a:lstStyle/>
          <a:p>
            <a:fld id="{4C46DC5F-5B09-44A7-893D-D0B626611389}" type="datetimeFigureOut">
              <a:rPr lang="fr-CA" smtClean="0"/>
              <a:t>2022-08-23</a:t>
            </a:fld>
            <a:endParaRPr lang="fr-CA"/>
          </a:p>
        </p:txBody>
      </p:sp>
      <p:sp>
        <p:nvSpPr>
          <p:cNvPr id="6" name="Espace réservé du pied de page 5">
            <a:extLst>
              <a:ext uri="{FF2B5EF4-FFF2-40B4-BE49-F238E27FC236}">
                <a16:creationId xmlns:a16="http://schemas.microsoft.com/office/drawing/2014/main" id="{BE8852C9-18B9-47D2-9FD4-EC8806F7B5A5}"/>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3D069017-649F-4643-AA96-1BE461354C36}"/>
              </a:ext>
            </a:extLst>
          </p:cNvPr>
          <p:cNvSpPr>
            <a:spLocks noGrp="1"/>
          </p:cNvSpPr>
          <p:nvPr>
            <p:ph type="sldNum" sz="quarter" idx="12"/>
          </p:nvPr>
        </p:nvSpPr>
        <p:spPr/>
        <p:txBody>
          <a:bodyPr/>
          <a:lstStyle/>
          <a:p>
            <a:fld id="{0693F26E-7AC1-4FAC-8411-7846B3789243}" type="slidenum">
              <a:rPr lang="fr-CA" smtClean="0"/>
              <a:t>‹#›</a:t>
            </a:fld>
            <a:endParaRPr lang="fr-CA"/>
          </a:p>
        </p:txBody>
      </p:sp>
    </p:spTree>
    <p:extLst>
      <p:ext uri="{BB962C8B-B14F-4D97-AF65-F5344CB8AC3E}">
        <p14:creationId xmlns:p14="http://schemas.microsoft.com/office/powerpoint/2010/main" val="21321879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B1B411-2A93-4D2C-98CF-A1A4A58EFDAD}"/>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926188E2-C84D-4779-8583-F88138B1F3F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F9EF265A-CF25-4D20-AE87-460436F9F167}"/>
              </a:ext>
            </a:extLst>
          </p:cNvPr>
          <p:cNvSpPr>
            <a:spLocks noGrp="1"/>
          </p:cNvSpPr>
          <p:nvPr>
            <p:ph type="dt" sz="half" idx="10"/>
          </p:nvPr>
        </p:nvSpPr>
        <p:spPr/>
        <p:txBody>
          <a:bodyPr/>
          <a:lstStyle/>
          <a:p>
            <a:fld id="{4C46DC5F-5B09-44A7-893D-D0B626611389}" type="datetimeFigureOut">
              <a:rPr lang="fr-CA" smtClean="0"/>
              <a:t>2022-08-23</a:t>
            </a:fld>
            <a:endParaRPr lang="fr-CA"/>
          </a:p>
        </p:txBody>
      </p:sp>
      <p:sp>
        <p:nvSpPr>
          <p:cNvPr id="5" name="Espace réservé du pied de page 4">
            <a:extLst>
              <a:ext uri="{FF2B5EF4-FFF2-40B4-BE49-F238E27FC236}">
                <a16:creationId xmlns:a16="http://schemas.microsoft.com/office/drawing/2014/main" id="{11DB20A8-DF1C-4BC8-9077-5AA8B96CF84A}"/>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2C2ADC35-1DED-4E33-8D0F-C81A6D16C392}"/>
              </a:ext>
            </a:extLst>
          </p:cNvPr>
          <p:cNvSpPr>
            <a:spLocks noGrp="1"/>
          </p:cNvSpPr>
          <p:nvPr>
            <p:ph type="sldNum" sz="quarter" idx="12"/>
          </p:nvPr>
        </p:nvSpPr>
        <p:spPr/>
        <p:txBody>
          <a:bodyPr/>
          <a:lstStyle/>
          <a:p>
            <a:fld id="{0693F26E-7AC1-4FAC-8411-7846B3789243}" type="slidenum">
              <a:rPr lang="fr-CA" smtClean="0"/>
              <a:t>‹#›</a:t>
            </a:fld>
            <a:endParaRPr lang="fr-CA"/>
          </a:p>
        </p:txBody>
      </p:sp>
    </p:spTree>
    <p:extLst>
      <p:ext uri="{BB962C8B-B14F-4D97-AF65-F5344CB8AC3E}">
        <p14:creationId xmlns:p14="http://schemas.microsoft.com/office/powerpoint/2010/main" val="1564329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1D9A774-B188-4CB9-98DB-2113C325BD3A}"/>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96341B3F-0FBF-4D4B-BA9F-2AE96762A2C5}"/>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52A6F824-2DAD-4BB0-BE2C-50CCB80E9599}"/>
              </a:ext>
            </a:extLst>
          </p:cNvPr>
          <p:cNvSpPr>
            <a:spLocks noGrp="1"/>
          </p:cNvSpPr>
          <p:nvPr>
            <p:ph type="dt" sz="half" idx="10"/>
          </p:nvPr>
        </p:nvSpPr>
        <p:spPr/>
        <p:txBody>
          <a:bodyPr/>
          <a:lstStyle/>
          <a:p>
            <a:fld id="{4C46DC5F-5B09-44A7-893D-D0B626611389}" type="datetimeFigureOut">
              <a:rPr lang="fr-CA" smtClean="0"/>
              <a:t>2022-08-23</a:t>
            </a:fld>
            <a:endParaRPr lang="fr-CA"/>
          </a:p>
        </p:txBody>
      </p:sp>
      <p:sp>
        <p:nvSpPr>
          <p:cNvPr id="5" name="Espace réservé du pied de page 4">
            <a:extLst>
              <a:ext uri="{FF2B5EF4-FFF2-40B4-BE49-F238E27FC236}">
                <a16:creationId xmlns:a16="http://schemas.microsoft.com/office/drawing/2014/main" id="{32340A09-6CFD-41A3-B7CA-C0916834DB70}"/>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B838A482-D208-47D3-ACF7-CF6FC780E3D6}"/>
              </a:ext>
            </a:extLst>
          </p:cNvPr>
          <p:cNvSpPr>
            <a:spLocks noGrp="1"/>
          </p:cNvSpPr>
          <p:nvPr>
            <p:ph type="sldNum" sz="quarter" idx="12"/>
          </p:nvPr>
        </p:nvSpPr>
        <p:spPr/>
        <p:txBody>
          <a:bodyPr/>
          <a:lstStyle/>
          <a:p>
            <a:fld id="{0693F26E-7AC1-4FAC-8411-7846B3789243}" type="slidenum">
              <a:rPr lang="fr-CA" smtClean="0"/>
              <a:t>‹#›</a:t>
            </a:fld>
            <a:endParaRPr lang="fr-CA"/>
          </a:p>
        </p:txBody>
      </p:sp>
    </p:spTree>
    <p:extLst>
      <p:ext uri="{BB962C8B-B14F-4D97-AF65-F5344CB8AC3E}">
        <p14:creationId xmlns:p14="http://schemas.microsoft.com/office/powerpoint/2010/main" val="12564462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
            <a:ext cx="12166247" cy="1121575"/>
          </a:xfrm>
          <a:prstGeom prst="rect">
            <a:avLst/>
          </a:prstGeom>
        </p:spPr>
      </p:pic>
      <p:sp>
        <p:nvSpPr>
          <p:cNvPr id="2" name="Titre 1"/>
          <p:cNvSpPr>
            <a:spLocks noGrp="1"/>
          </p:cNvSpPr>
          <p:nvPr>
            <p:ph type="title"/>
          </p:nvPr>
        </p:nvSpPr>
        <p:spPr>
          <a:xfrm>
            <a:off x="490665" y="337753"/>
            <a:ext cx="11210669" cy="792088"/>
          </a:xfrm>
        </p:spPr>
        <p:txBody>
          <a:bodyPr/>
          <a:lstStyle>
            <a:lvl1pPr algn="l">
              <a:defRPr sz="3600" b="1" spc="-100" baseline="0">
                <a:solidFill>
                  <a:schemeClr val="tx1"/>
                </a:solidFill>
                <a:effectLst/>
                <a:latin typeface="Lucida Sans" panose="020B0602030504020204" pitchFamily="34" charset="0"/>
              </a:defRPr>
            </a:lvl1pPr>
          </a:lstStyle>
          <a:p>
            <a:r>
              <a:rPr lang="fr-FR"/>
              <a:t>Modifiez le style du titre</a:t>
            </a:r>
            <a:endParaRPr lang="fr-CA"/>
          </a:p>
        </p:txBody>
      </p:sp>
      <p:sp>
        <p:nvSpPr>
          <p:cNvPr id="3" name="Espace réservé du contenu 2"/>
          <p:cNvSpPr>
            <a:spLocks noGrp="1"/>
          </p:cNvSpPr>
          <p:nvPr>
            <p:ph idx="1"/>
          </p:nvPr>
        </p:nvSpPr>
        <p:spPr>
          <a:xfrm>
            <a:off x="490665" y="2021672"/>
            <a:ext cx="11210671" cy="4333024"/>
          </a:xfrm>
        </p:spPr>
        <p:txBody>
          <a:bodyPr/>
          <a:lstStyle>
            <a:lvl1pPr marL="342900" marR="0" indent="-342900" algn="l" defTabSz="914400" rtl="0" eaLnBrk="1" fontAlgn="base" latinLnBrk="0" hangingPunct="1">
              <a:lnSpc>
                <a:spcPct val="100000"/>
              </a:lnSpc>
              <a:spcBef>
                <a:spcPct val="20000"/>
              </a:spcBef>
              <a:spcAft>
                <a:spcPct val="0"/>
              </a:spcAft>
              <a:buClr>
                <a:srgbClr val="BCC700"/>
              </a:buClr>
              <a:buSzPct val="90000"/>
              <a:buFont typeface="Wingdings" panose="05000000000000000000" pitchFamily="2" charset="2"/>
              <a:buChar char="§"/>
              <a:tabLst/>
              <a:defRPr sz="2000">
                <a:solidFill>
                  <a:srgbClr val="575756"/>
                </a:solidFill>
              </a:defRPr>
            </a:lvl1pPr>
            <a:lvl2pPr marL="622697" indent="-285750">
              <a:buClr>
                <a:srgbClr val="BCC700"/>
              </a:buClr>
              <a:buFont typeface="Wingdings" panose="05000000000000000000" pitchFamily="2" charset="2"/>
              <a:buChar char="§"/>
              <a:defRPr sz="1800"/>
            </a:lvl2pPr>
            <a:lvl3pPr marL="889397" indent="-285750">
              <a:buClr>
                <a:srgbClr val="BCC700"/>
              </a:buClr>
              <a:buFont typeface="Wingdings" panose="05000000000000000000" pitchFamily="2" charset="2"/>
              <a:buChar char="§"/>
              <a:defRPr sz="1600"/>
            </a:lvl3pPr>
            <a:lvl4pPr marL="1091804" indent="-285750">
              <a:buClr>
                <a:srgbClr val="BCC700"/>
              </a:buClr>
              <a:buFont typeface="Wingdings" panose="05000000000000000000" pitchFamily="2" charset="2"/>
              <a:buChar char="§"/>
              <a:defRPr sz="1400"/>
            </a:lvl4pPr>
            <a:lvl5pPr marL="1225153" indent="-285750">
              <a:buClr>
                <a:srgbClr val="BCC700"/>
              </a:buClr>
              <a:buFont typeface="Wingdings" panose="05000000000000000000" pitchFamily="2" charset="2"/>
              <a:buChar char="§"/>
              <a:defRPr sz="140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Rectangle 6"/>
          <p:cNvSpPr/>
          <p:nvPr userDrawn="1"/>
        </p:nvSpPr>
        <p:spPr>
          <a:xfrm>
            <a:off x="-1" y="1121575"/>
            <a:ext cx="9478737" cy="116277"/>
          </a:xfrm>
          <a:prstGeom prst="rect">
            <a:avLst/>
          </a:prstGeom>
          <a:solidFill>
            <a:srgbClr val="575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Rectangle 7"/>
          <p:cNvSpPr/>
          <p:nvPr userDrawn="1"/>
        </p:nvSpPr>
        <p:spPr>
          <a:xfrm>
            <a:off x="9478736" y="1121574"/>
            <a:ext cx="2713264" cy="11627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Espace réservé du texte 7"/>
          <p:cNvSpPr>
            <a:spLocks noGrp="1"/>
          </p:cNvSpPr>
          <p:nvPr>
            <p:ph type="body" sz="quarter" idx="11" hasCustomPrompt="1"/>
          </p:nvPr>
        </p:nvSpPr>
        <p:spPr>
          <a:xfrm>
            <a:off x="490665" y="1464423"/>
            <a:ext cx="11231545" cy="452438"/>
          </a:xfrm>
        </p:spPr>
        <p:txBody>
          <a:bodyPr/>
          <a:lstStyle>
            <a:lvl1pPr marL="0" indent="0">
              <a:buNone/>
              <a:defRPr sz="2200" b="1" spc="-100" baseline="0">
                <a:solidFill>
                  <a:srgbClr val="575756"/>
                </a:solidFill>
                <a:latin typeface="Lucida Sans" panose="020B0602030504020204" pitchFamily="34" charset="0"/>
              </a:defRPr>
            </a:lvl1pPr>
          </a:lstStyle>
          <a:p>
            <a:pPr lvl="0"/>
            <a:r>
              <a:rPr lang="fr-FR"/>
              <a:t>SUJET </a:t>
            </a:r>
            <a:endParaRPr lang="fr-CA"/>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3977" y="183008"/>
            <a:ext cx="1358536" cy="755555"/>
          </a:xfrm>
          <a:prstGeom prst="rect">
            <a:avLst/>
          </a:prstGeom>
        </p:spPr>
      </p:pic>
    </p:spTree>
    <p:extLst>
      <p:ext uri="{BB962C8B-B14F-4D97-AF65-F5344CB8AC3E}">
        <p14:creationId xmlns:p14="http://schemas.microsoft.com/office/powerpoint/2010/main" val="3212372437"/>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
            <a:ext cx="12166247" cy="1121575"/>
          </a:xfrm>
          <a:prstGeom prst="rect">
            <a:avLst/>
          </a:prstGeom>
        </p:spPr>
      </p:pic>
      <p:sp>
        <p:nvSpPr>
          <p:cNvPr id="2" name="Titre 1"/>
          <p:cNvSpPr>
            <a:spLocks noGrp="1"/>
          </p:cNvSpPr>
          <p:nvPr>
            <p:ph type="title"/>
          </p:nvPr>
        </p:nvSpPr>
        <p:spPr>
          <a:xfrm>
            <a:off x="490665" y="337753"/>
            <a:ext cx="11210669" cy="792088"/>
          </a:xfrm>
        </p:spPr>
        <p:txBody>
          <a:bodyPr/>
          <a:lstStyle>
            <a:lvl1pPr algn="l">
              <a:defRPr sz="3600" b="1" spc="-100" baseline="0">
                <a:solidFill>
                  <a:schemeClr val="tx1"/>
                </a:solidFill>
                <a:effectLst/>
                <a:latin typeface="Lucida Sans" panose="020B0602030504020204" pitchFamily="34" charset="0"/>
              </a:defRPr>
            </a:lvl1pPr>
          </a:lstStyle>
          <a:p>
            <a:r>
              <a:rPr lang="fr-FR"/>
              <a:t>Modifiez le style du titre</a:t>
            </a:r>
            <a:endParaRPr lang="fr-CA"/>
          </a:p>
        </p:txBody>
      </p:sp>
      <p:sp>
        <p:nvSpPr>
          <p:cNvPr id="3" name="Espace réservé du contenu 2"/>
          <p:cNvSpPr>
            <a:spLocks noGrp="1"/>
          </p:cNvSpPr>
          <p:nvPr>
            <p:ph idx="1"/>
          </p:nvPr>
        </p:nvSpPr>
        <p:spPr>
          <a:xfrm>
            <a:off x="490665" y="2021672"/>
            <a:ext cx="11210671" cy="4333024"/>
          </a:xfrm>
        </p:spPr>
        <p:txBody>
          <a:bodyPr/>
          <a:lstStyle>
            <a:lvl1pPr marL="342900" marR="0" indent="-342900" algn="l" defTabSz="914400" rtl="0" eaLnBrk="1" fontAlgn="base" latinLnBrk="0" hangingPunct="1">
              <a:lnSpc>
                <a:spcPct val="100000"/>
              </a:lnSpc>
              <a:spcBef>
                <a:spcPct val="20000"/>
              </a:spcBef>
              <a:spcAft>
                <a:spcPct val="0"/>
              </a:spcAft>
              <a:buClr>
                <a:srgbClr val="BCC700"/>
              </a:buClr>
              <a:buSzPct val="90000"/>
              <a:buFont typeface="Wingdings" panose="05000000000000000000" pitchFamily="2" charset="2"/>
              <a:buChar char="§"/>
              <a:tabLst/>
              <a:defRPr sz="2000">
                <a:solidFill>
                  <a:srgbClr val="575756"/>
                </a:solidFill>
              </a:defRPr>
            </a:lvl1pPr>
            <a:lvl2pPr marL="622697" indent="-285750">
              <a:buClr>
                <a:srgbClr val="BCC700"/>
              </a:buClr>
              <a:buFont typeface="Wingdings" panose="05000000000000000000" pitchFamily="2" charset="2"/>
              <a:buChar char="§"/>
              <a:defRPr sz="1800"/>
            </a:lvl2pPr>
            <a:lvl3pPr marL="889397" indent="-285750">
              <a:buClr>
                <a:srgbClr val="BCC700"/>
              </a:buClr>
              <a:buFont typeface="Wingdings" panose="05000000000000000000" pitchFamily="2" charset="2"/>
              <a:buChar char="§"/>
              <a:defRPr sz="1600"/>
            </a:lvl3pPr>
            <a:lvl4pPr marL="1091804" indent="-285750">
              <a:buClr>
                <a:srgbClr val="BCC700"/>
              </a:buClr>
              <a:buFont typeface="Wingdings" panose="05000000000000000000" pitchFamily="2" charset="2"/>
              <a:buChar char="§"/>
              <a:defRPr sz="1400"/>
            </a:lvl4pPr>
            <a:lvl5pPr marL="1225153" indent="-285750">
              <a:buClr>
                <a:srgbClr val="BCC700"/>
              </a:buClr>
              <a:buFont typeface="Wingdings" panose="05000000000000000000" pitchFamily="2" charset="2"/>
              <a:buChar char="§"/>
              <a:defRPr sz="140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Rectangle 6"/>
          <p:cNvSpPr/>
          <p:nvPr userDrawn="1"/>
        </p:nvSpPr>
        <p:spPr>
          <a:xfrm>
            <a:off x="-1" y="1121575"/>
            <a:ext cx="9478737" cy="116277"/>
          </a:xfrm>
          <a:prstGeom prst="rect">
            <a:avLst/>
          </a:prstGeom>
          <a:solidFill>
            <a:srgbClr val="575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Rectangle 7"/>
          <p:cNvSpPr/>
          <p:nvPr userDrawn="1"/>
        </p:nvSpPr>
        <p:spPr>
          <a:xfrm>
            <a:off x="9478736" y="1121574"/>
            <a:ext cx="2713264" cy="11627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Espace réservé du texte 7"/>
          <p:cNvSpPr>
            <a:spLocks noGrp="1"/>
          </p:cNvSpPr>
          <p:nvPr>
            <p:ph type="body" sz="quarter" idx="11" hasCustomPrompt="1"/>
          </p:nvPr>
        </p:nvSpPr>
        <p:spPr>
          <a:xfrm>
            <a:off x="490665" y="1464423"/>
            <a:ext cx="11231545" cy="452438"/>
          </a:xfrm>
        </p:spPr>
        <p:txBody>
          <a:bodyPr/>
          <a:lstStyle>
            <a:lvl1pPr marL="0" indent="0">
              <a:buNone/>
              <a:defRPr sz="2200" b="1" spc="-100" baseline="0">
                <a:solidFill>
                  <a:srgbClr val="575756"/>
                </a:solidFill>
                <a:latin typeface="Lucida Sans" panose="020B0602030504020204" pitchFamily="34" charset="0"/>
              </a:defRPr>
            </a:lvl1pPr>
          </a:lstStyle>
          <a:p>
            <a:pPr lvl="0"/>
            <a:r>
              <a:rPr lang="fr-FR"/>
              <a:t>SUJET </a:t>
            </a:r>
            <a:endParaRPr lang="fr-CA"/>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3977" y="183008"/>
            <a:ext cx="1358536" cy="755555"/>
          </a:xfrm>
          <a:prstGeom prst="rect">
            <a:avLst/>
          </a:prstGeom>
        </p:spPr>
      </p:pic>
    </p:spTree>
    <p:extLst>
      <p:ext uri="{BB962C8B-B14F-4D97-AF65-F5344CB8AC3E}">
        <p14:creationId xmlns:p14="http://schemas.microsoft.com/office/powerpoint/2010/main" val="37310743"/>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2-Sommair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
            <a:ext cx="12166247" cy="1121575"/>
          </a:xfrm>
          <a:prstGeom prst="rect">
            <a:avLst/>
          </a:prstGeom>
        </p:spPr>
      </p:pic>
      <p:sp>
        <p:nvSpPr>
          <p:cNvPr id="2" name="Titre 1"/>
          <p:cNvSpPr>
            <a:spLocks noGrp="1"/>
          </p:cNvSpPr>
          <p:nvPr>
            <p:ph type="title"/>
          </p:nvPr>
        </p:nvSpPr>
        <p:spPr>
          <a:xfrm>
            <a:off x="490665" y="337753"/>
            <a:ext cx="11210669" cy="792088"/>
          </a:xfrm>
        </p:spPr>
        <p:txBody>
          <a:bodyPr/>
          <a:lstStyle>
            <a:lvl1pPr algn="l">
              <a:defRPr sz="3600" b="1" spc="-100" baseline="0">
                <a:solidFill>
                  <a:schemeClr val="tx1"/>
                </a:solidFill>
                <a:effectLst/>
                <a:latin typeface="Lucida Sans" panose="020B0602030504020204" pitchFamily="34" charset="0"/>
              </a:defRPr>
            </a:lvl1pPr>
          </a:lstStyle>
          <a:p>
            <a:r>
              <a:rPr lang="fr-FR"/>
              <a:t>Modifiez le style du titre</a:t>
            </a:r>
            <a:endParaRPr lang="fr-CA"/>
          </a:p>
        </p:txBody>
      </p:sp>
      <p:sp>
        <p:nvSpPr>
          <p:cNvPr id="3" name="Espace réservé du contenu 2"/>
          <p:cNvSpPr>
            <a:spLocks noGrp="1"/>
          </p:cNvSpPr>
          <p:nvPr>
            <p:ph idx="1"/>
          </p:nvPr>
        </p:nvSpPr>
        <p:spPr>
          <a:xfrm>
            <a:off x="490665" y="1464422"/>
            <a:ext cx="11210671" cy="4890274"/>
          </a:xfrm>
        </p:spPr>
        <p:txBody>
          <a:bodyPr/>
          <a:lstStyle>
            <a:lvl1pPr marL="342900" marR="0" indent="-342900" algn="l" defTabSz="914400" rtl="0" eaLnBrk="1" fontAlgn="base" latinLnBrk="0" hangingPunct="1">
              <a:lnSpc>
                <a:spcPct val="100000"/>
              </a:lnSpc>
              <a:spcBef>
                <a:spcPct val="20000"/>
              </a:spcBef>
              <a:spcAft>
                <a:spcPct val="0"/>
              </a:spcAft>
              <a:buClr>
                <a:srgbClr val="BCC700"/>
              </a:buClr>
              <a:buSzPct val="90000"/>
              <a:buFont typeface="Wingdings" panose="05000000000000000000" pitchFamily="2" charset="2"/>
              <a:buChar char="§"/>
              <a:tabLst/>
              <a:defRPr sz="2000">
                <a:solidFill>
                  <a:srgbClr val="575756"/>
                </a:solidFill>
              </a:defRPr>
            </a:lvl1pPr>
            <a:lvl2pPr marL="622697" indent="-285750">
              <a:buClr>
                <a:srgbClr val="BCC700"/>
              </a:buClr>
              <a:buFont typeface="Wingdings" panose="05000000000000000000" pitchFamily="2" charset="2"/>
              <a:buChar char="§"/>
              <a:defRPr sz="1800"/>
            </a:lvl2pPr>
            <a:lvl3pPr marL="889397" indent="-285750">
              <a:buClr>
                <a:srgbClr val="BCC700"/>
              </a:buClr>
              <a:buFont typeface="Wingdings" panose="05000000000000000000" pitchFamily="2" charset="2"/>
              <a:buChar char="§"/>
              <a:defRPr sz="1600"/>
            </a:lvl3pPr>
            <a:lvl4pPr marL="1091804" indent="-285750">
              <a:buClr>
                <a:srgbClr val="BCC700"/>
              </a:buClr>
              <a:buFont typeface="Wingdings" panose="05000000000000000000" pitchFamily="2" charset="2"/>
              <a:buChar char="§"/>
              <a:defRPr sz="1400"/>
            </a:lvl4pPr>
            <a:lvl5pPr marL="1225153" indent="-285750">
              <a:buClr>
                <a:srgbClr val="BCC700"/>
              </a:buClr>
              <a:buFont typeface="Wingdings" panose="05000000000000000000" pitchFamily="2" charset="2"/>
              <a:buChar char="§"/>
              <a:defRPr sz="140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Rectangle 6"/>
          <p:cNvSpPr/>
          <p:nvPr userDrawn="1"/>
        </p:nvSpPr>
        <p:spPr>
          <a:xfrm>
            <a:off x="-1" y="1121575"/>
            <a:ext cx="9478737" cy="116277"/>
          </a:xfrm>
          <a:prstGeom prst="rect">
            <a:avLst/>
          </a:prstGeom>
          <a:solidFill>
            <a:srgbClr val="575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Rectangle 7"/>
          <p:cNvSpPr/>
          <p:nvPr userDrawn="1"/>
        </p:nvSpPr>
        <p:spPr>
          <a:xfrm>
            <a:off x="9478736" y="1121574"/>
            <a:ext cx="2713264" cy="11627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3977" y="183008"/>
            <a:ext cx="1358536" cy="755555"/>
          </a:xfrm>
          <a:prstGeom prst="rect">
            <a:avLst/>
          </a:prstGeom>
        </p:spPr>
      </p:pic>
    </p:spTree>
    <p:extLst>
      <p:ext uri="{BB962C8B-B14F-4D97-AF65-F5344CB8AC3E}">
        <p14:creationId xmlns:p14="http://schemas.microsoft.com/office/powerpoint/2010/main" val="1741566463"/>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
            <a:ext cx="12166247" cy="1121575"/>
          </a:xfrm>
          <a:prstGeom prst="rect">
            <a:avLst/>
          </a:prstGeom>
        </p:spPr>
      </p:pic>
      <p:sp>
        <p:nvSpPr>
          <p:cNvPr id="10" name="Titre 1"/>
          <p:cNvSpPr>
            <a:spLocks noGrp="1"/>
          </p:cNvSpPr>
          <p:nvPr>
            <p:ph type="title"/>
          </p:nvPr>
        </p:nvSpPr>
        <p:spPr>
          <a:xfrm>
            <a:off x="490664" y="337753"/>
            <a:ext cx="11210669" cy="792088"/>
          </a:xfrm>
        </p:spPr>
        <p:txBody>
          <a:bodyPr/>
          <a:lstStyle>
            <a:lvl1pPr algn="l">
              <a:defRPr sz="3600" b="1" spc="-100" baseline="0">
                <a:solidFill>
                  <a:schemeClr val="tx1"/>
                </a:solidFill>
                <a:effectLst/>
                <a:latin typeface="Lucida Sans" panose="020B0602030504020204" pitchFamily="34" charset="0"/>
              </a:defRPr>
            </a:lvl1pPr>
          </a:lstStyle>
          <a:p>
            <a:r>
              <a:rPr lang="fr-FR"/>
              <a:t>Modifiez le style du titre</a:t>
            </a:r>
            <a:endParaRPr lang="fr-CA"/>
          </a:p>
        </p:txBody>
      </p:sp>
      <p:sp>
        <p:nvSpPr>
          <p:cNvPr id="3" name="Espace réservé du contenu 2"/>
          <p:cNvSpPr>
            <a:spLocks noGrp="1"/>
          </p:cNvSpPr>
          <p:nvPr>
            <p:ph sz="half" idx="1"/>
          </p:nvPr>
        </p:nvSpPr>
        <p:spPr>
          <a:xfrm>
            <a:off x="490666" y="1534886"/>
            <a:ext cx="5508000" cy="4815810"/>
          </a:xfrm>
        </p:spPr>
        <p:txBody>
          <a:bodyPr/>
          <a:lstStyle>
            <a:lvl1pPr>
              <a:defRPr sz="2000"/>
            </a:lvl1pPr>
            <a:lvl2pPr>
              <a:defRPr sz="1800"/>
            </a:lvl2pPr>
            <a:lvl3pPr>
              <a:defRPr sz="1600"/>
            </a:lvl3pPr>
            <a:lvl4pPr>
              <a:defRPr sz="1400"/>
            </a:lvl4pPr>
            <a:lvl5pPr>
              <a:defRPr sz="1400"/>
            </a:lvl5pPr>
            <a:lvl6pPr>
              <a:defRPr sz="1350"/>
            </a:lvl6pPr>
            <a:lvl7pPr>
              <a:defRPr sz="1350"/>
            </a:lvl7pPr>
            <a:lvl8pPr>
              <a:defRPr sz="1350"/>
            </a:lvl8pPr>
            <a:lvl9pPr>
              <a:defRPr sz="135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6193335" y="1534886"/>
            <a:ext cx="5508000" cy="4815810"/>
          </a:xfrm>
        </p:spPr>
        <p:txBody>
          <a:bodyPr/>
          <a:lstStyle>
            <a:lvl1pPr>
              <a:defRPr sz="2000"/>
            </a:lvl1pPr>
            <a:lvl2pPr>
              <a:defRPr sz="1800"/>
            </a:lvl2pPr>
            <a:lvl3pPr>
              <a:defRPr sz="1600"/>
            </a:lvl3pPr>
            <a:lvl4pPr>
              <a:defRPr sz="1400"/>
            </a:lvl4pPr>
            <a:lvl5pPr>
              <a:defRPr sz="1400"/>
            </a:lvl5pPr>
            <a:lvl6pPr>
              <a:defRPr sz="1350"/>
            </a:lvl6pPr>
            <a:lvl7pPr>
              <a:defRPr sz="1350"/>
            </a:lvl7pPr>
            <a:lvl8pPr>
              <a:defRPr sz="1350"/>
            </a:lvl8pPr>
            <a:lvl9pPr>
              <a:defRPr sz="135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11" name="Rectangle 10"/>
          <p:cNvSpPr/>
          <p:nvPr userDrawn="1"/>
        </p:nvSpPr>
        <p:spPr>
          <a:xfrm>
            <a:off x="-1" y="1121575"/>
            <a:ext cx="9478737" cy="116277"/>
          </a:xfrm>
          <a:prstGeom prst="rect">
            <a:avLst/>
          </a:prstGeom>
          <a:solidFill>
            <a:srgbClr val="575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Rectangle 14"/>
          <p:cNvSpPr/>
          <p:nvPr userDrawn="1"/>
        </p:nvSpPr>
        <p:spPr>
          <a:xfrm>
            <a:off x="9478736" y="1121574"/>
            <a:ext cx="2713264" cy="11627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3977" y="183008"/>
            <a:ext cx="1358536" cy="755555"/>
          </a:xfrm>
          <a:prstGeom prst="rect">
            <a:avLst/>
          </a:prstGeom>
        </p:spPr>
      </p:pic>
    </p:spTree>
    <p:extLst>
      <p:ext uri="{BB962C8B-B14F-4D97-AF65-F5344CB8AC3E}">
        <p14:creationId xmlns:p14="http://schemas.microsoft.com/office/powerpoint/2010/main" val="4031516681"/>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
            <a:ext cx="12166247" cy="1121575"/>
          </a:xfrm>
          <a:prstGeom prst="rect">
            <a:avLst/>
          </a:prstGeom>
        </p:spPr>
      </p:pic>
      <p:sp>
        <p:nvSpPr>
          <p:cNvPr id="4" name="Espace réservé du contenu 3"/>
          <p:cNvSpPr>
            <a:spLocks noGrp="1"/>
          </p:cNvSpPr>
          <p:nvPr>
            <p:ph sz="half" idx="2"/>
          </p:nvPr>
        </p:nvSpPr>
        <p:spPr>
          <a:xfrm>
            <a:off x="528243" y="2248245"/>
            <a:ext cx="5508000" cy="4121422"/>
          </a:xfrm>
        </p:spPr>
        <p:txBody>
          <a:bodyPr/>
          <a:lstStyle>
            <a:lvl1pPr>
              <a:defRPr sz="1800"/>
            </a:lvl1pPr>
            <a:lvl2pPr>
              <a:defRPr sz="1800"/>
            </a:lvl2pPr>
            <a:lvl3pPr>
              <a:defRPr sz="1350"/>
            </a:lvl3pPr>
            <a:lvl4pPr>
              <a:defRPr sz="1400"/>
            </a:lvl4pPr>
            <a:lvl5pPr>
              <a:defRPr sz="1400"/>
            </a:lvl5pPr>
            <a:lvl6pPr>
              <a:defRPr sz="1200"/>
            </a:lvl6pPr>
            <a:lvl7pPr>
              <a:defRPr sz="1200"/>
            </a:lvl7pPr>
            <a:lvl8pPr>
              <a:defRPr sz="1200"/>
            </a:lvl8pPr>
            <a:lvl9pPr>
              <a:defRPr sz="1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contenu 5"/>
          <p:cNvSpPr>
            <a:spLocks noGrp="1"/>
          </p:cNvSpPr>
          <p:nvPr>
            <p:ph sz="quarter" idx="4"/>
          </p:nvPr>
        </p:nvSpPr>
        <p:spPr>
          <a:xfrm>
            <a:off x="6193335" y="2248244"/>
            <a:ext cx="5508000" cy="4114978"/>
          </a:xfrm>
        </p:spPr>
        <p:txBody>
          <a:bodyPr/>
          <a:lstStyle>
            <a:lvl1pPr>
              <a:defRPr sz="2000"/>
            </a:lvl1pPr>
            <a:lvl2pPr>
              <a:defRPr sz="1800"/>
            </a:lvl2pPr>
            <a:lvl3pPr>
              <a:defRPr sz="1600"/>
            </a:lvl3pPr>
            <a:lvl4pPr>
              <a:defRPr sz="1400"/>
            </a:lvl4pPr>
            <a:lvl5pPr>
              <a:defRPr sz="1400"/>
            </a:lvl5pPr>
            <a:lvl6pPr>
              <a:defRPr sz="1200"/>
            </a:lvl6pPr>
            <a:lvl7pPr>
              <a:defRPr sz="1200"/>
            </a:lvl7pPr>
            <a:lvl8pPr>
              <a:defRPr sz="1200"/>
            </a:lvl8pPr>
            <a:lvl9pPr>
              <a:defRPr sz="1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13" name="Rectangle 12"/>
          <p:cNvSpPr/>
          <p:nvPr userDrawn="1"/>
        </p:nvSpPr>
        <p:spPr>
          <a:xfrm>
            <a:off x="-1" y="1121575"/>
            <a:ext cx="9478737" cy="116277"/>
          </a:xfrm>
          <a:prstGeom prst="rect">
            <a:avLst/>
          </a:prstGeom>
          <a:solidFill>
            <a:srgbClr val="575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 name="Rectangle 16"/>
          <p:cNvSpPr/>
          <p:nvPr userDrawn="1"/>
        </p:nvSpPr>
        <p:spPr>
          <a:xfrm>
            <a:off x="9478736" y="1121574"/>
            <a:ext cx="2713264" cy="11627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Espace réservé du texte 7"/>
          <p:cNvSpPr>
            <a:spLocks noGrp="1"/>
          </p:cNvSpPr>
          <p:nvPr>
            <p:ph type="body" sz="quarter" idx="10" hasCustomPrompt="1"/>
          </p:nvPr>
        </p:nvSpPr>
        <p:spPr>
          <a:xfrm>
            <a:off x="6192838" y="1584080"/>
            <a:ext cx="5508625" cy="452438"/>
          </a:xfrm>
        </p:spPr>
        <p:txBody>
          <a:bodyPr/>
          <a:lstStyle>
            <a:lvl1pPr marL="0" indent="0">
              <a:buNone/>
              <a:defRPr sz="2200" b="1" spc="-100" baseline="0">
                <a:solidFill>
                  <a:srgbClr val="575756"/>
                </a:solidFill>
                <a:latin typeface="Lucida Sans" panose="020B0602030504020204" pitchFamily="34" charset="0"/>
              </a:defRPr>
            </a:lvl1pPr>
          </a:lstStyle>
          <a:p>
            <a:pPr lvl="0"/>
            <a:r>
              <a:rPr lang="fr-FR"/>
              <a:t>SUJET 2</a:t>
            </a:r>
            <a:endParaRPr lang="fr-CA"/>
          </a:p>
        </p:txBody>
      </p:sp>
      <p:sp>
        <p:nvSpPr>
          <p:cNvPr id="15" name="Espace réservé du texte 7"/>
          <p:cNvSpPr>
            <a:spLocks noGrp="1"/>
          </p:cNvSpPr>
          <p:nvPr>
            <p:ph type="body" sz="quarter" idx="11" hasCustomPrompt="1"/>
          </p:nvPr>
        </p:nvSpPr>
        <p:spPr>
          <a:xfrm>
            <a:off x="527618" y="1584080"/>
            <a:ext cx="5508625" cy="452438"/>
          </a:xfrm>
        </p:spPr>
        <p:txBody>
          <a:bodyPr/>
          <a:lstStyle>
            <a:lvl1pPr marL="0" indent="0">
              <a:buNone/>
              <a:defRPr sz="2200" b="1" spc="-100" baseline="0">
                <a:solidFill>
                  <a:srgbClr val="575756"/>
                </a:solidFill>
                <a:latin typeface="Lucida Sans" panose="020B0602030504020204" pitchFamily="34" charset="0"/>
              </a:defRPr>
            </a:lvl1pPr>
          </a:lstStyle>
          <a:p>
            <a:pPr lvl="0"/>
            <a:r>
              <a:rPr lang="fr-FR"/>
              <a:t>SUJET 1</a:t>
            </a:r>
            <a:endParaRPr lang="fr-CA"/>
          </a:p>
        </p:txBody>
      </p:sp>
      <p:sp>
        <p:nvSpPr>
          <p:cNvPr id="12" name="Titre 1"/>
          <p:cNvSpPr>
            <a:spLocks noGrp="1"/>
          </p:cNvSpPr>
          <p:nvPr>
            <p:ph type="title"/>
          </p:nvPr>
        </p:nvSpPr>
        <p:spPr>
          <a:xfrm>
            <a:off x="490664" y="337753"/>
            <a:ext cx="11210669" cy="792088"/>
          </a:xfrm>
        </p:spPr>
        <p:txBody>
          <a:bodyPr/>
          <a:lstStyle>
            <a:lvl1pPr algn="l">
              <a:defRPr sz="3600" b="1" spc="-100" baseline="0">
                <a:solidFill>
                  <a:schemeClr val="tx1"/>
                </a:solidFill>
                <a:effectLst/>
                <a:latin typeface="Lucida Sans" panose="020B0602030504020204" pitchFamily="34" charset="0"/>
              </a:defRPr>
            </a:lvl1pPr>
          </a:lstStyle>
          <a:p>
            <a:r>
              <a:rPr lang="fr-FR"/>
              <a:t>Modifiez le style du titre</a:t>
            </a:r>
            <a:endParaRPr lang="fr-CA"/>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3977" y="183008"/>
            <a:ext cx="1358536" cy="755555"/>
          </a:xfrm>
          <a:prstGeom prst="rect">
            <a:avLst/>
          </a:prstGeom>
        </p:spPr>
      </p:pic>
    </p:spTree>
    <p:extLst>
      <p:ext uri="{BB962C8B-B14F-4D97-AF65-F5344CB8AC3E}">
        <p14:creationId xmlns:p14="http://schemas.microsoft.com/office/powerpoint/2010/main" val="4128800197"/>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762624"/>
          </a:xfrm>
          <a:prstGeom prst="rect">
            <a:avLst/>
          </a:prstGeom>
        </p:spPr>
      </p:pic>
      <p:sp>
        <p:nvSpPr>
          <p:cNvPr id="2" name="Titre 1"/>
          <p:cNvSpPr>
            <a:spLocks noGrp="1"/>
          </p:cNvSpPr>
          <p:nvPr>
            <p:ph type="title"/>
          </p:nvPr>
        </p:nvSpPr>
        <p:spPr>
          <a:xfrm>
            <a:off x="914400" y="4537597"/>
            <a:ext cx="10363200" cy="1362075"/>
          </a:xfrm>
        </p:spPr>
        <p:txBody>
          <a:bodyPr anchor="ctr"/>
          <a:lstStyle>
            <a:lvl1pPr algn="ctr">
              <a:defRPr lang="fr-CA" sz="4050" b="1" kern="1200" spc="-100" baseline="0" dirty="0">
                <a:solidFill>
                  <a:schemeClr val="tx1"/>
                </a:solidFill>
                <a:effectLst/>
                <a:latin typeface="Lucida Sans" panose="020B0602030504020204" pitchFamily="34" charset="0"/>
                <a:ea typeface="Kozuka Gothic Pro R" panose="020B0400000000000000" pitchFamily="34" charset="-128"/>
                <a:cs typeface="Lucida Sans Unicode" panose="020B0602030504020204" pitchFamily="34" charset="0"/>
              </a:defRPr>
            </a:lvl1pPr>
          </a:lstStyle>
          <a:p>
            <a:r>
              <a:rPr lang="fr-FR"/>
              <a:t>Modifiez le style du titre</a:t>
            </a:r>
            <a:endParaRPr lang="fr-CA"/>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57063" y="248195"/>
            <a:ext cx="2795450" cy="1554700"/>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50181" y="6271562"/>
            <a:ext cx="1691639" cy="302136"/>
          </a:xfrm>
          <a:prstGeom prst="rect">
            <a:avLst/>
          </a:prstGeom>
        </p:spPr>
      </p:pic>
      <p:sp>
        <p:nvSpPr>
          <p:cNvPr id="10" name="Rectangle 9"/>
          <p:cNvSpPr/>
          <p:nvPr userDrawn="1"/>
        </p:nvSpPr>
        <p:spPr>
          <a:xfrm>
            <a:off x="-1" y="5755965"/>
            <a:ext cx="9478737" cy="116277"/>
          </a:xfrm>
          <a:prstGeom prst="rect">
            <a:avLst/>
          </a:prstGeom>
          <a:solidFill>
            <a:srgbClr val="575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Rectangle 10"/>
          <p:cNvSpPr/>
          <p:nvPr userDrawn="1"/>
        </p:nvSpPr>
        <p:spPr>
          <a:xfrm>
            <a:off x="9478736" y="5755964"/>
            <a:ext cx="2713264" cy="11627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1144591766"/>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envenu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3617" b="15429"/>
          <a:stretch/>
        </p:blipFill>
        <p:spPr>
          <a:xfrm>
            <a:off x="0" y="0"/>
            <a:ext cx="12192000" cy="5551712"/>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3977" y="183008"/>
            <a:ext cx="1358536" cy="755555"/>
          </a:xfrm>
          <a:prstGeom prst="rect">
            <a:avLst/>
          </a:prstGeom>
        </p:spPr>
      </p:pic>
      <p:sp>
        <p:nvSpPr>
          <p:cNvPr id="13" name="Text Placeholder 3"/>
          <p:cNvSpPr>
            <a:spLocks noGrp="1"/>
          </p:cNvSpPr>
          <p:nvPr>
            <p:ph type="body" sz="quarter" idx="10" hasCustomPrompt="1"/>
          </p:nvPr>
        </p:nvSpPr>
        <p:spPr>
          <a:xfrm>
            <a:off x="209776" y="5773988"/>
            <a:ext cx="3055938" cy="1084011"/>
          </a:xfrm>
        </p:spPr>
        <p:txBody>
          <a:bodyPr/>
          <a:lstStyle>
            <a:lvl1pPr marL="0" indent="0" algn="ctr">
              <a:buNone/>
              <a:defRPr sz="2400" b="1" cap="all" baseline="0">
                <a:solidFill>
                  <a:schemeClr val="tx1"/>
                </a:solidFill>
                <a:latin typeface="Lucida Sans" panose="020B0602030504020204" pitchFamily="34" charset="0"/>
              </a:defRPr>
            </a:lvl1pPr>
          </a:lstStyle>
          <a:p>
            <a:pPr lvl="0"/>
            <a:r>
              <a:rPr lang="fr-CA"/>
              <a:t>Animateurs</a:t>
            </a:r>
          </a:p>
        </p:txBody>
      </p:sp>
      <p:sp>
        <p:nvSpPr>
          <p:cNvPr id="15" name="Text Placeholder 3"/>
          <p:cNvSpPr>
            <a:spLocks noGrp="1"/>
          </p:cNvSpPr>
          <p:nvPr>
            <p:ph type="body" sz="quarter" idx="11" hasCustomPrompt="1"/>
          </p:nvPr>
        </p:nvSpPr>
        <p:spPr>
          <a:xfrm>
            <a:off x="3265713" y="5786846"/>
            <a:ext cx="2939143" cy="418011"/>
          </a:xfrm>
        </p:spPr>
        <p:txBody>
          <a:bodyPr/>
          <a:lstStyle>
            <a:lvl1pPr marL="0" indent="0" algn="l">
              <a:buNone/>
              <a:defRPr sz="1800" b="1" cap="all" baseline="0">
                <a:solidFill>
                  <a:srgbClr val="575756"/>
                </a:solidFill>
                <a:latin typeface="Lucida Sans" panose="020B0602030504020204" pitchFamily="34" charset="0"/>
              </a:defRPr>
            </a:lvl1pPr>
          </a:lstStyle>
          <a:p>
            <a:pPr lvl="0"/>
            <a:r>
              <a:rPr lang="fr-CA"/>
              <a:t>Animateur 1</a:t>
            </a:r>
          </a:p>
        </p:txBody>
      </p:sp>
      <p:sp>
        <p:nvSpPr>
          <p:cNvPr id="19" name="Text Placeholder 3"/>
          <p:cNvSpPr>
            <a:spLocks noGrp="1"/>
          </p:cNvSpPr>
          <p:nvPr>
            <p:ph type="body" sz="quarter" idx="15" hasCustomPrompt="1"/>
          </p:nvPr>
        </p:nvSpPr>
        <p:spPr>
          <a:xfrm>
            <a:off x="3261359" y="6305006"/>
            <a:ext cx="2939143" cy="418011"/>
          </a:xfrm>
        </p:spPr>
        <p:txBody>
          <a:bodyPr/>
          <a:lstStyle>
            <a:lvl1pPr marL="0" indent="0" algn="l">
              <a:buNone/>
              <a:defRPr sz="1800" b="1" cap="all" baseline="0">
                <a:solidFill>
                  <a:srgbClr val="575756"/>
                </a:solidFill>
                <a:latin typeface="Lucida Sans" panose="020B0602030504020204" pitchFamily="34" charset="0"/>
              </a:defRPr>
            </a:lvl1pPr>
          </a:lstStyle>
          <a:p>
            <a:pPr lvl="0"/>
            <a:r>
              <a:rPr lang="fr-CA"/>
              <a:t>Animateur 2</a:t>
            </a:r>
          </a:p>
        </p:txBody>
      </p:sp>
      <p:sp>
        <p:nvSpPr>
          <p:cNvPr id="20" name="Rectangle 19"/>
          <p:cNvSpPr/>
          <p:nvPr userDrawn="1"/>
        </p:nvSpPr>
        <p:spPr>
          <a:xfrm flipV="1">
            <a:off x="709525" y="6198796"/>
            <a:ext cx="1576475" cy="45719"/>
          </a:xfrm>
          <a:prstGeom prst="rect">
            <a:avLst/>
          </a:prstGeom>
          <a:solidFill>
            <a:srgbClr val="575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aseline="-25000"/>
          </a:p>
        </p:txBody>
      </p:sp>
      <p:sp>
        <p:nvSpPr>
          <p:cNvPr id="22" name="Rectangle 21"/>
          <p:cNvSpPr/>
          <p:nvPr userDrawn="1"/>
        </p:nvSpPr>
        <p:spPr>
          <a:xfrm flipV="1">
            <a:off x="2286000" y="6198792"/>
            <a:ext cx="452845" cy="45719"/>
          </a:xfrm>
          <a:prstGeom prst="rect">
            <a:avLst/>
          </a:prstGeom>
          <a:solidFill>
            <a:srgbClr val="BCC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aseline="0"/>
          </a:p>
        </p:txBody>
      </p:sp>
    </p:spTree>
    <p:extLst>
      <p:ext uri="{BB962C8B-B14F-4D97-AF65-F5344CB8AC3E}">
        <p14:creationId xmlns:p14="http://schemas.microsoft.com/office/powerpoint/2010/main" val="1864774438"/>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om_Directeur-Directric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b="25958"/>
          <a:stretch/>
        </p:blipFill>
        <p:spPr>
          <a:xfrm>
            <a:off x="0" y="0"/>
            <a:ext cx="12192000" cy="4266783"/>
          </a:xfrm>
          <a:prstGeom prst="rect">
            <a:avLst/>
          </a:prstGeom>
        </p:spPr>
      </p:pic>
      <p:sp>
        <p:nvSpPr>
          <p:cNvPr id="2" name="Titre 1"/>
          <p:cNvSpPr>
            <a:spLocks noGrp="1"/>
          </p:cNvSpPr>
          <p:nvPr>
            <p:ph type="title" hasCustomPrompt="1"/>
          </p:nvPr>
        </p:nvSpPr>
        <p:spPr>
          <a:xfrm>
            <a:off x="914400" y="4537597"/>
            <a:ext cx="10363200" cy="831237"/>
          </a:xfrm>
        </p:spPr>
        <p:txBody>
          <a:bodyPr anchor="ctr"/>
          <a:lstStyle>
            <a:lvl1pPr algn="ctr">
              <a:defRPr lang="fr-CA" sz="4050" b="1" kern="1200" spc="-100" baseline="0" dirty="0">
                <a:solidFill>
                  <a:schemeClr val="tx1"/>
                </a:solidFill>
                <a:effectLst/>
                <a:latin typeface="Lucida Sans" panose="020B0602030504020204" pitchFamily="34" charset="0"/>
                <a:ea typeface="Kozuka Gothic Pro R" panose="020B0400000000000000" pitchFamily="34" charset="-128"/>
                <a:cs typeface="Lucida Sans Unicode" panose="020B0602030504020204" pitchFamily="34" charset="0"/>
              </a:defRPr>
            </a:lvl1pPr>
          </a:lstStyle>
          <a:p>
            <a:r>
              <a:rPr lang="fr-FR"/>
              <a:t>Nom du membre de la direction</a:t>
            </a:r>
            <a:endParaRPr lang="fr-CA"/>
          </a:p>
        </p:txBody>
      </p:sp>
      <p:sp>
        <p:nvSpPr>
          <p:cNvPr id="10" name="Rectangle 9"/>
          <p:cNvSpPr/>
          <p:nvPr userDrawn="1"/>
        </p:nvSpPr>
        <p:spPr>
          <a:xfrm>
            <a:off x="-1" y="4253720"/>
            <a:ext cx="9478737" cy="116277"/>
          </a:xfrm>
          <a:prstGeom prst="rect">
            <a:avLst/>
          </a:prstGeom>
          <a:solidFill>
            <a:srgbClr val="575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Rectangle 10"/>
          <p:cNvSpPr/>
          <p:nvPr userDrawn="1"/>
        </p:nvSpPr>
        <p:spPr>
          <a:xfrm>
            <a:off x="9478736" y="4253719"/>
            <a:ext cx="2713264" cy="11627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 name="Text Placeholder 3"/>
          <p:cNvSpPr>
            <a:spLocks noGrp="1"/>
          </p:cNvSpPr>
          <p:nvPr>
            <p:ph type="body" sz="quarter" idx="10" hasCustomPrompt="1"/>
          </p:nvPr>
        </p:nvSpPr>
        <p:spPr>
          <a:xfrm>
            <a:off x="914400" y="5368925"/>
            <a:ext cx="10371138" cy="704850"/>
          </a:xfrm>
        </p:spPr>
        <p:txBody>
          <a:bodyPr/>
          <a:lstStyle>
            <a:lvl1pPr marL="0" indent="0" algn="ctr">
              <a:buNone/>
              <a:defRPr sz="3200" b="1">
                <a:solidFill>
                  <a:srgbClr val="575756"/>
                </a:solidFill>
                <a:latin typeface="Lucida Sans" panose="020B0602030504020204" pitchFamily="34" charset="0"/>
              </a:defRPr>
            </a:lvl1pPr>
          </a:lstStyle>
          <a:p>
            <a:pPr lvl="0"/>
            <a:r>
              <a:rPr lang="fr-CA"/>
              <a:t>DIRECTION</a:t>
            </a:r>
          </a:p>
        </p:txBody>
      </p:sp>
    </p:spTree>
    <p:extLst>
      <p:ext uri="{BB962C8B-B14F-4D97-AF65-F5344CB8AC3E}">
        <p14:creationId xmlns:p14="http://schemas.microsoft.com/office/powerpoint/2010/main" val="4171029400"/>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79376" y="274638"/>
            <a:ext cx="1123324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Cliquez pour modifier le style du titre</a:t>
            </a:r>
            <a:endParaRPr lang="fr-CA"/>
          </a:p>
        </p:txBody>
      </p:sp>
      <p:sp>
        <p:nvSpPr>
          <p:cNvPr id="1027" name="Espace réservé du texte 2"/>
          <p:cNvSpPr>
            <a:spLocks noGrp="1"/>
          </p:cNvSpPr>
          <p:nvPr>
            <p:ph type="body" idx="1"/>
          </p:nvPr>
        </p:nvSpPr>
        <p:spPr bwMode="auto">
          <a:xfrm>
            <a:off x="479376" y="1633509"/>
            <a:ext cx="11233248"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591874836"/>
      </p:ext>
    </p:extLst>
  </p:cSld>
  <p:clrMap bg1="lt1" tx1="dk1" bg2="lt2" tx2="dk2" accent1="accent1" accent2="accent2" accent3="accent3" accent4="accent4" accent5="accent5" accent6="accent6" hlink="hlink" folHlink="folHlink"/>
  <p:sldLayoutIdLst>
    <p:sldLayoutId id="2147483673" r:id="rId1"/>
    <p:sldLayoutId id="2147483686" r:id="rId2"/>
    <p:sldLayoutId id="2147483675" r:id="rId3"/>
    <p:sldLayoutId id="2147483684" r:id="rId4"/>
    <p:sldLayoutId id="2147483676" r:id="rId5"/>
    <p:sldLayoutId id="2147483677" r:id="rId6"/>
    <p:sldLayoutId id="2147483678" r:id="rId7"/>
    <p:sldLayoutId id="2147483689" r:id="rId8"/>
    <p:sldLayoutId id="2147483688" r:id="rId9"/>
    <p:sldLayoutId id="2147483687" r:id="rId10"/>
    <p:sldLayoutId id="2147483679" r:id="rId11"/>
    <p:sldLayoutId id="2147483680" r:id="rId12"/>
    <p:sldLayoutId id="2147483681" r:id="rId13"/>
    <p:sldLayoutId id="2147483682" r:id="rId14"/>
    <p:sldLayoutId id="2147483683" r:id="rId15"/>
  </p:sldLayoutIdLst>
  <p:transition spd="med">
    <p:fade/>
  </p:transition>
  <p:txStyles>
    <p:titleStyle>
      <a:lvl1pPr algn="l" rtl="0" eaLnBrk="1" fontAlgn="base" hangingPunct="1">
        <a:spcBef>
          <a:spcPct val="0"/>
        </a:spcBef>
        <a:spcAft>
          <a:spcPct val="0"/>
        </a:spcAft>
        <a:defRPr sz="3300" b="1" kern="1200" cap="all" spc="-100" normalizeH="0" baseline="0">
          <a:solidFill>
            <a:schemeClr val="tx1"/>
          </a:solidFill>
          <a:effectLst>
            <a:glow rad="482600">
              <a:schemeClr val="bg1">
                <a:alpha val="50000"/>
              </a:schemeClr>
            </a:glow>
          </a:effectLst>
          <a:latin typeface="Lucida Sans" panose="020B0602030504020204" pitchFamily="34" charset="0"/>
          <a:ea typeface="Kozuka Gothic Pro R" panose="020B0400000000000000" pitchFamily="34" charset="-128"/>
          <a:cs typeface="Lucida Sans Unicode" panose="020B0602030504020204" pitchFamily="34" charset="0"/>
        </a:defRPr>
      </a:lvl1pPr>
      <a:lvl2pPr algn="ctr" rtl="0" eaLnBrk="1" fontAlgn="base" hangingPunct="1">
        <a:spcBef>
          <a:spcPct val="0"/>
        </a:spcBef>
        <a:spcAft>
          <a:spcPct val="0"/>
        </a:spcAft>
        <a:defRPr sz="3300">
          <a:solidFill>
            <a:schemeClr val="tx1"/>
          </a:solidFill>
          <a:latin typeface="Calibri" pitchFamily="34" charset="0"/>
        </a:defRPr>
      </a:lvl2pPr>
      <a:lvl3pPr algn="ctr" rtl="0" eaLnBrk="1" fontAlgn="base" hangingPunct="1">
        <a:spcBef>
          <a:spcPct val="0"/>
        </a:spcBef>
        <a:spcAft>
          <a:spcPct val="0"/>
        </a:spcAft>
        <a:defRPr sz="3300">
          <a:solidFill>
            <a:schemeClr val="tx1"/>
          </a:solidFill>
          <a:latin typeface="Calibri" pitchFamily="34" charset="0"/>
        </a:defRPr>
      </a:lvl3pPr>
      <a:lvl4pPr algn="ctr" rtl="0" eaLnBrk="1" fontAlgn="base" hangingPunct="1">
        <a:spcBef>
          <a:spcPct val="0"/>
        </a:spcBef>
        <a:spcAft>
          <a:spcPct val="0"/>
        </a:spcAft>
        <a:defRPr sz="3300">
          <a:solidFill>
            <a:schemeClr val="tx1"/>
          </a:solidFill>
          <a:latin typeface="Calibri" pitchFamily="34" charset="0"/>
        </a:defRPr>
      </a:lvl4pPr>
      <a:lvl5pPr algn="ctr" rtl="0" eaLnBrk="1" fontAlgn="base" hangingPunct="1">
        <a:spcBef>
          <a:spcPct val="0"/>
        </a:spcBef>
        <a:spcAft>
          <a:spcPct val="0"/>
        </a:spcAft>
        <a:defRPr sz="3300">
          <a:solidFill>
            <a:schemeClr val="tx1"/>
          </a:solidFill>
          <a:latin typeface="Calibri" pitchFamily="34" charset="0"/>
        </a:defRPr>
      </a:lvl5pPr>
      <a:lvl6pPr marL="342900" algn="ctr" rtl="0" eaLnBrk="1" fontAlgn="base" hangingPunct="1">
        <a:spcBef>
          <a:spcPct val="0"/>
        </a:spcBef>
        <a:spcAft>
          <a:spcPct val="0"/>
        </a:spcAft>
        <a:defRPr sz="3300">
          <a:solidFill>
            <a:schemeClr val="tx1"/>
          </a:solidFill>
          <a:latin typeface="Calibri" pitchFamily="34" charset="0"/>
        </a:defRPr>
      </a:lvl6pPr>
      <a:lvl7pPr marL="685800" algn="ctr" rtl="0" eaLnBrk="1" fontAlgn="base" hangingPunct="1">
        <a:spcBef>
          <a:spcPct val="0"/>
        </a:spcBef>
        <a:spcAft>
          <a:spcPct val="0"/>
        </a:spcAft>
        <a:defRPr sz="3300">
          <a:solidFill>
            <a:schemeClr val="tx1"/>
          </a:solidFill>
          <a:latin typeface="Calibri" pitchFamily="34" charset="0"/>
        </a:defRPr>
      </a:lvl7pPr>
      <a:lvl8pPr marL="1028700" algn="ctr" rtl="0" eaLnBrk="1" fontAlgn="base" hangingPunct="1">
        <a:spcBef>
          <a:spcPct val="0"/>
        </a:spcBef>
        <a:spcAft>
          <a:spcPct val="0"/>
        </a:spcAft>
        <a:defRPr sz="3300">
          <a:solidFill>
            <a:schemeClr val="tx1"/>
          </a:solidFill>
          <a:latin typeface="Calibri" pitchFamily="34" charset="0"/>
        </a:defRPr>
      </a:lvl8pPr>
      <a:lvl9pPr marL="1371600" algn="ctr" rtl="0" eaLnBrk="1" fontAlgn="base" hangingPunct="1">
        <a:spcBef>
          <a:spcPct val="0"/>
        </a:spcBef>
        <a:spcAft>
          <a:spcPct val="0"/>
        </a:spcAft>
        <a:defRPr sz="3300">
          <a:solidFill>
            <a:schemeClr val="tx1"/>
          </a:solidFill>
          <a:latin typeface="Calibri" pitchFamily="34" charset="0"/>
        </a:defRPr>
      </a:lvl9pPr>
    </p:titleStyle>
    <p:bodyStyle>
      <a:lvl1pPr marL="336947" indent="-336947" algn="l" rtl="0" eaLnBrk="1" fontAlgn="base" hangingPunct="1">
        <a:spcBef>
          <a:spcPct val="20000"/>
        </a:spcBef>
        <a:spcAft>
          <a:spcPct val="0"/>
        </a:spcAft>
        <a:buClr>
          <a:srgbClr val="BCC700"/>
        </a:buClr>
        <a:buSzPct val="90000"/>
        <a:buFont typeface="Wingdings" panose="05000000000000000000" pitchFamily="2" charset="2"/>
        <a:buChar char="§"/>
        <a:defRPr sz="2000" kern="1200">
          <a:solidFill>
            <a:schemeClr val="tx1"/>
          </a:solidFill>
          <a:latin typeface="Calibri" panose="020F0502020204030204" pitchFamily="34" charset="0"/>
          <a:ea typeface="Kozuka Gothic Pro R" panose="020B0400000000000000" pitchFamily="34" charset="-128"/>
          <a:cs typeface="Lucida Sans Unicode" panose="020B0602030504020204" pitchFamily="34" charset="0"/>
        </a:defRPr>
      </a:lvl1pPr>
      <a:lvl2pPr marL="603647" indent="-266700" algn="l" rtl="0" eaLnBrk="1" fontAlgn="base" hangingPunct="1">
        <a:spcBef>
          <a:spcPct val="20000"/>
        </a:spcBef>
        <a:spcAft>
          <a:spcPct val="0"/>
        </a:spcAft>
        <a:buClr>
          <a:srgbClr val="BCC700"/>
        </a:buClr>
        <a:buSzPct val="80000"/>
        <a:buFont typeface="Wingdings" panose="05000000000000000000" pitchFamily="2" charset="2"/>
        <a:buChar char="§"/>
        <a:defRPr sz="1800" kern="1200">
          <a:solidFill>
            <a:schemeClr val="tx1"/>
          </a:solidFill>
          <a:latin typeface="Calibri" panose="020F0502020204030204" pitchFamily="34" charset="0"/>
          <a:ea typeface="Kozuka Gothic Pro R" panose="020B0400000000000000" pitchFamily="34" charset="-128"/>
          <a:cs typeface="Lucida Sans Unicode" panose="020B0602030504020204" pitchFamily="34" charset="0"/>
        </a:defRPr>
      </a:lvl2pPr>
      <a:lvl3pPr marL="860822" indent="-257175" algn="l" rtl="0" eaLnBrk="1" fontAlgn="base" hangingPunct="1">
        <a:spcBef>
          <a:spcPct val="20000"/>
        </a:spcBef>
        <a:spcAft>
          <a:spcPct val="0"/>
        </a:spcAft>
        <a:buClr>
          <a:srgbClr val="BCC700"/>
        </a:buClr>
        <a:buSzPct val="80000"/>
        <a:buFont typeface="Wingdings" panose="05000000000000000000" pitchFamily="2" charset="2"/>
        <a:buChar char="§"/>
        <a:defRPr sz="1600" kern="1200">
          <a:solidFill>
            <a:schemeClr val="tx1"/>
          </a:solidFill>
          <a:latin typeface="Calibri" panose="020F0502020204030204" pitchFamily="34" charset="0"/>
          <a:ea typeface="Kozuka Gothic Pro R" panose="020B0400000000000000" pitchFamily="34" charset="-128"/>
          <a:cs typeface="Lucida Sans Unicode" panose="020B0602030504020204" pitchFamily="34" charset="0"/>
        </a:defRPr>
      </a:lvl3pPr>
      <a:lvl4pPr marL="939404" indent="-133350" algn="l" rtl="0" eaLnBrk="1" fontAlgn="base" hangingPunct="1">
        <a:spcBef>
          <a:spcPct val="20000"/>
        </a:spcBef>
        <a:spcAft>
          <a:spcPct val="0"/>
        </a:spcAft>
        <a:buClr>
          <a:srgbClr val="BCC700"/>
        </a:buClr>
        <a:buSzPct val="80000"/>
        <a:buFont typeface="Wingdings" panose="05000000000000000000" pitchFamily="2" charset="2"/>
        <a:buChar char="§"/>
        <a:defRPr sz="1400" kern="1200">
          <a:solidFill>
            <a:schemeClr val="tx1"/>
          </a:solidFill>
          <a:latin typeface="Calibri" panose="020F0502020204030204" pitchFamily="34" charset="0"/>
          <a:ea typeface="Kozuka Gothic Pro R" panose="020B0400000000000000" pitchFamily="34" charset="-128"/>
          <a:cs typeface="Lucida Sans Unicode" panose="020B0602030504020204" pitchFamily="34" charset="0"/>
        </a:defRPr>
      </a:lvl4pPr>
      <a:lvl5pPr marL="1079897" indent="-140494" algn="l" rtl="0" eaLnBrk="1" fontAlgn="base" hangingPunct="1">
        <a:spcBef>
          <a:spcPct val="20000"/>
        </a:spcBef>
        <a:spcAft>
          <a:spcPct val="0"/>
        </a:spcAft>
        <a:buClr>
          <a:srgbClr val="BCC700"/>
        </a:buClr>
        <a:buSzPct val="75000"/>
        <a:buFont typeface="Wingdings" panose="05000000000000000000" pitchFamily="2" charset="2"/>
        <a:buChar char="§"/>
        <a:tabLst>
          <a:tab pos="1276350" algn="l"/>
        </a:tabLst>
        <a:defRPr sz="1400" kern="1200">
          <a:solidFill>
            <a:schemeClr val="tx1"/>
          </a:solidFill>
          <a:latin typeface="Calibri" panose="020F0502020204030204" pitchFamily="34" charset="0"/>
          <a:ea typeface="Kozuka Gothic Pro R" panose="020B0400000000000000" pitchFamily="34" charset="-128"/>
          <a:cs typeface="Lucida Sans Unicode" panose="020B0602030504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24A3B88-74DF-40C9-A633-41F9F0141F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F03A4DE4-18FF-4141-97A1-C64A8E9FBA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93E9246D-669F-4572-8482-1CD265EDDD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46DC5F-5B09-44A7-893D-D0B626611389}" type="datetimeFigureOut">
              <a:rPr lang="fr-CA" smtClean="0"/>
              <a:t>2022-08-23</a:t>
            </a:fld>
            <a:endParaRPr lang="fr-CA"/>
          </a:p>
        </p:txBody>
      </p:sp>
      <p:sp>
        <p:nvSpPr>
          <p:cNvPr id="5" name="Espace réservé du pied de page 4">
            <a:extLst>
              <a:ext uri="{FF2B5EF4-FFF2-40B4-BE49-F238E27FC236}">
                <a16:creationId xmlns:a16="http://schemas.microsoft.com/office/drawing/2014/main" id="{84583CCE-D200-40D5-9E82-DFDF61B947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4A7AD8BC-4228-4A4B-B1E5-CD5ACC4FDF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93F26E-7AC1-4FAC-8411-7846B3789243}" type="slidenum">
              <a:rPr lang="fr-CA" smtClean="0"/>
              <a:t>‹#›</a:t>
            </a:fld>
            <a:endParaRPr lang="fr-CA"/>
          </a:p>
        </p:txBody>
      </p:sp>
    </p:spTree>
    <p:extLst>
      <p:ext uri="{BB962C8B-B14F-4D97-AF65-F5344CB8AC3E}">
        <p14:creationId xmlns:p14="http://schemas.microsoft.com/office/powerpoint/2010/main" val="87787835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4"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4"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tags" Target="../tags/tag36.xml"/><Relationship Id="rId7" Type="http://schemas.openxmlformats.org/officeDocument/2006/relationships/image" Target="../media/image20.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slideLayout" Target="../slideLayouts/slideLayout3.xml"/><Relationship Id="rId5" Type="http://schemas.openxmlformats.org/officeDocument/2006/relationships/tags" Target="../tags/tag38.xml"/><Relationship Id="rId4" Type="http://schemas.openxmlformats.org/officeDocument/2006/relationships/tags" Target="../tags/tag37.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41.xml"/><Relationship Id="rId7" Type="http://schemas.openxmlformats.org/officeDocument/2006/relationships/slideLayout" Target="../slideLayouts/slideLayout3.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tags" Target="../tags/tag44.xml"/><Relationship Id="rId11" Type="http://schemas.openxmlformats.org/officeDocument/2006/relationships/image" Target="../media/image23.jpeg"/><Relationship Id="rId5" Type="http://schemas.openxmlformats.org/officeDocument/2006/relationships/tags" Target="../tags/tag43.xml"/><Relationship Id="rId10" Type="http://schemas.openxmlformats.org/officeDocument/2006/relationships/hyperlink" Target="mailto:jeveuxenparler_etudiant@cmontmorency.qc.ca" TargetMode="External"/><Relationship Id="rId4" Type="http://schemas.openxmlformats.org/officeDocument/2006/relationships/tags" Target="../tags/tag42.xml"/><Relationship Id="rId9"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4"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3.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tags" Target="../tags/tag50.xml"/><Relationship Id="rId7" Type="http://schemas.openxmlformats.org/officeDocument/2006/relationships/image" Target="../media/image24.jpeg"/><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notesSlide" Target="../notesSlides/notesSlide6.xml"/><Relationship Id="rId5" Type="http://schemas.openxmlformats.org/officeDocument/2006/relationships/slideLayout" Target="../slideLayouts/slideLayout3.xml"/><Relationship Id="rId4" Type="http://schemas.openxmlformats.org/officeDocument/2006/relationships/tags" Target="../tags/tag51.xm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54.xml"/><Relationship Id="rId7" Type="http://schemas.openxmlformats.org/officeDocument/2006/relationships/slideLayout" Target="../slideLayouts/slideLayout6.xml"/><Relationship Id="rId12" Type="http://schemas.openxmlformats.org/officeDocument/2006/relationships/image" Target="../media/image29.jpeg"/><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tags" Target="../tags/tag57.xml"/><Relationship Id="rId11" Type="http://schemas.openxmlformats.org/officeDocument/2006/relationships/image" Target="../media/image28.jpeg"/><Relationship Id="rId5" Type="http://schemas.openxmlformats.org/officeDocument/2006/relationships/tags" Target="../tags/tag56.xml"/><Relationship Id="rId10" Type="http://schemas.openxmlformats.org/officeDocument/2006/relationships/image" Target="../media/image27.jpeg"/><Relationship Id="rId4" Type="http://schemas.openxmlformats.org/officeDocument/2006/relationships/tags" Target="../tags/tag55.xml"/><Relationship Id="rId9"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6.xml"/><Relationship Id="rId1" Type="http://schemas.openxmlformats.org/officeDocument/2006/relationships/tags" Target="../tags/tag58.xml"/></Relationships>
</file>

<file path=ppt/slides/_rels/slide23.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4"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tags" Target="../tags/tag64.xml"/><Relationship Id="rId7" Type="http://schemas.openxmlformats.org/officeDocument/2006/relationships/image" Target="../media/image31.jpeg"/><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image" Target="../media/image30.jpeg"/><Relationship Id="rId5" Type="http://schemas.openxmlformats.org/officeDocument/2006/relationships/slideLayout" Target="../slideLayouts/slideLayout27.xml"/><Relationship Id="rId4" Type="http://schemas.openxmlformats.org/officeDocument/2006/relationships/tags" Target="../tags/tag65.xml"/></Relationships>
</file>

<file path=ppt/slides/_rels/slide25.xml.rels><?xml version="1.0" encoding="UTF-8" standalone="yes"?>
<Relationships xmlns="http://schemas.openxmlformats.org/package/2006/relationships"><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tags" Target="../tags/tag66.xml"/><Relationship Id="rId4"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image" Target="../media/image32.jpeg"/><Relationship Id="rId5" Type="http://schemas.openxmlformats.org/officeDocument/2006/relationships/notesSlide" Target="../notesSlides/notesSlide8.xml"/><Relationship Id="rId4"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73.xml"/><Relationship Id="rId1" Type="http://schemas.openxmlformats.org/officeDocument/2006/relationships/tags" Target="../tags/tag72.xml"/><Relationship Id="rId4" Type="http://schemas.openxmlformats.org/officeDocument/2006/relationships/notesSlide" Target="../notesSlides/notesSlide9.xml"/></Relationships>
</file>

<file path=ppt/slides/_rels/slide28.xml.rels><?xml version="1.0" encoding="UTF-8" standalone="yes"?>
<Relationships xmlns="http://schemas.openxmlformats.org/package/2006/relationships"><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 Id="rId4"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image" Target="../media/image33.png"/><Relationship Id="rId5" Type="http://schemas.openxmlformats.org/officeDocument/2006/relationships/hyperlink" Target="mailto:secretariat.general@cmontmorency.qc.ca" TargetMode="External"/><Relationship Id="rId4"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81.xml"/><Relationship Id="rId1" Type="http://schemas.openxmlformats.org/officeDocument/2006/relationships/tags" Target="../tags/tag8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hyperlink" Target="mailto:dsae@cmontmorency.qc.ca" TargetMode="External"/><Relationship Id="rId3" Type="http://schemas.openxmlformats.org/officeDocument/2006/relationships/tags" Target="../tags/tag84.xml"/><Relationship Id="rId7" Type="http://schemas.openxmlformats.org/officeDocument/2006/relationships/hyperlink" Target="mailto:registrariat@cmontmorency.qc.ca" TargetMode="External"/><Relationship Id="rId12" Type="http://schemas.openxmlformats.org/officeDocument/2006/relationships/hyperlink" Target="mailto:dfcse@cmontmorency.qc.ca" TargetMode="Externa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notesSlide" Target="../notesSlides/notesSlide10.xml"/><Relationship Id="rId11" Type="http://schemas.openxmlformats.org/officeDocument/2006/relationships/hyperlink" Target="mailto:directionTI@cmontmorency.qc.ca" TargetMode="External"/><Relationship Id="rId5" Type="http://schemas.openxmlformats.org/officeDocument/2006/relationships/slideLayout" Target="../slideLayouts/slideLayout3.xml"/><Relationship Id="rId10" Type="http://schemas.openxmlformats.org/officeDocument/2006/relationships/hyperlink" Target="mailto:secretariat.general@cmontmorency.qc.ca" TargetMode="External"/><Relationship Id="rId4" Type="http://schemas.openxmlformats.org/officeDocument/2006/relationships/tags" Target="../tags/tag85.xml"/><Relationship Id="rId9" Type="http://schemas.openxmlformats.org/officeDocument/2006/relationships/hyperlink" Target="mailto:sports@cmontmorency.qc.ca"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10.jpeg"/><Relationship Id="rId4"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14.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tags" Target="../tags/tag17.xml"/><Relationship Id="rId7" Type="http://schemas.openxmlformats.org/officeDocument/2006/relationships/image" Target="../media/image12.jpe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slideLayout" Target="../slideLayouts/slideLayout3.xml"/><Relationship Id="rId5" Type="http://schemas.openxmlformats.org/officeDocument/2006/relationships/tags" Target="../tags/tag19.xml"/><Relationship Id="rId4" Type="http://schemas.openxmlformats.org/officeDocument/2006/relationships/tags" Target="../tags/tag18.xml"/></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3.xml"/><Relationship Id="rId3" Type="http://schemas.openxmlformats.org/officeDocument/2006/relationships/tags" Target="../tags/tag22.xml"/><Relationship Id="rId7" Type="http://schemas.openxmlformats.org/officeDocument/2006/relationships/tags" Target="../tags/tag26.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tags" Target="../tags/tag25.xml"/><Relationship Id="rId5" Type="http://schemas.openxmlformats.org/officeDocument/2006/relationships/tags" Target="../tags/tag24.xml"/><Relationship Id="rId10" Type="http://schemas.openxmlformats.org/officeDocument/2006/relationships/image" Target="../media/image14.jpeg"/><Relationship Id="rId4" Type="http://schemas.openxmlformats.org/officeDocument/2006/relationships/tags" Target="../tags/tag23.xml"/><Relationship Id="rId9"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3"/>
          <p:cNvSpPr txBox="1">
            <a:spLocks/>
          </p:cNvSpPr>
          <p:nvPr>
            <p:custDataLst>
              <p:tags r:id="rId1"/>
            </p:custDataLst>
          </p:nvPr>
        </p:nvSpPr>
        <p:spPr>
          <a:xfrm>
            <a:off x="2447925" y="4950000"/>
            <a:ext cx="7416800" cy="673100"/>
          </a:xfrm>
          <a:prstGeom prst="rect">
            <a:avLst/>
          </a:prstGeom>
        </p:spPr>
        <p:txBody>
          <a:bodyPr anchor="ctr"/>
          <a:lstStyle>
            <a:lvl1pPr marL="0" indent="0" algn="ctr" rtl="0" eaLnBrk="1" fontAlgn="base" hangingPunct="1">
              <a:spcBef>
                <a:spcPct val="20000"/>
              </a:spcBef>
              <a:spcAft>
                <a:spcPct val="0"/>
              </a:spcAft>
              <a:buClr>
                <a:srgbClr val="BCC700"/>
              </a:buClr>
              <a:buSzPct val="90000"/>
              <a:buFont typeface="Wingdings" panose="05000000000000000000" pitchFamily="2" charset="2"/>
              <a:buNone/>
              <a:defRPr sz="1400" b="1" kern="1200">
                <a:solidFill>
                  <a:srgbClr val="575756"/>
                </a:solidFill>
                <a:latin typeface="Lucida Sans" panose="020B0602030504020204" pitchFamily="34" charset="0"/>
                <a:ea typeface="Kozuka Gothic Pro R" panose="020B0400000000000000" pitchFamily="34" charset="-128"/>
                <a:cs typeface="Lucida Sans Unicode" panose="020B0602030504020204" pitchFamily="34" charset="0"/>
              </a:defRPr>
            </a:lvl1pPr>
            <a:lvl2pPr marL="603647" indent="-266700" algn="l" rtl="0" eaLnBrk="1" fontAlgn="base" hangingPunct="1">
              <a:spcBef>
                <a:spcPct val="20000"/>
              </a:spcBef>
              <a:spcAft>
                <a:spcPct val="0"/>
              </a:spcAft>
              <a:buClr>
                <a:srgbClr val="BCC700"/>
              </a:buClr>
              <a:buSzPct val="80000"/>
              <a:buFont typeface="Wingdings" panose="05000000000000000000" pitchFamily="2" charset="2"/>
              <a:buChar char="§"/>
              <a:defRPr sz="1800" kern="1200">
                <a:solidFill>
                  <a:schemeClr val="tx1"/>
                </a:solidFill>
                <a:latin typeface="Calibri" panose="020F0502020204030204" pitchFamily="34" charset="0"/>
                <a:ea typeface="Kozuka Gothic Pro R" panose="020B0400000000000000" pitchFamily="34" charset="-128"/>
                <a:cs typeface="Lucida Sans Unicode" panose="020B0602030504020204" pitchFamily="34" charset="0"/>
              </a:defRPr>
            </a:lvl2pPr>
            <a:lvl3pPr marL="860822" indent="-257175" algn="l" rtl="0" eaLnBrk="1" fontAlgn="base" hangingPunct="1">
              <a:spcBef>
                <a:spcPct val="20000"/>
              </a:spcBef>
              <a:spcAft>
                <a:spcPct val="0"/>
              </a:spcAft>
              <a:buClr>
                <a:srgbClr val="BCC700"/>
              </a:buClr>
              <a:buSzPct val="80000"/>
              <a:buFont typeface="Wingdings" panose="05000000000000000000" pitchFamily="2" charset="2"/>
              <a:buChar char="§"/>
              <a:defRPr sz="1600" kern="1200">
                <a:solidFill>
                  <a:schemeClr val="tx1"/>
                </a:solidFill>
                <a:latin typeface="Calibri" panose="020F0502020204030204" pitchFamily="34" charset="0"/>
                <a:ea typeface="Kozuka Gothic Pro R" panose="020B0400000000000000" pitchFamily="34" charset="-128"/>
                <a:cs typeface="Lucida Sans Unicode" panose="020B0602030504020204" pitchFamily="34" charset="0"/>
              </a:defRPr>
            </a:lvl3pPr>
            <a:lvl4pPr marL="939404" indent="-133350" algn="l" rtl="0" eaLnBrk="1" fontAlgn="base" hangingPunct="1">
              <a:spcBef>
                <a:spcPct val="20000"/>
              </a:spcBef>
              <a:spcAft>
                <a:spcPct val="0"/>
              </a:spcAft>
              <a:buClr>
                <a:srgbClr val="BCC700"/>
              </a:buClr>
              <a:buSzPct val="80000"/>
              <a:buFont typeface="Wingdings" panose="05000000000000000000" pitchFamily="2" charset="2"/>
              <a:buChar char="§"/>
              <a:defRPr sz="1400" kern="1200">
                <a:solidFill>
                  <a:schemeClr val="tx1"/>
                </a:solidFill>
                <a:latin typeface="Calibri" panose="020F0502020204030204" pitchFamily="34" charset="0"/>
                <a:ea typeface="Kozuka Gothic Pro R" panose="020B0400000000000000" pitchFamily="34" charset="-128"/>
                <a:cs typeface="Lucida Sans Unicode" panose="020B0602030504020204" pitchFamily="34" charset="0"/>
              </a:defRPr>
            </a:lvl4pPr>
            <a:lvl5pPr marL="1079897" indent="-140494" algn="l" rtl="0" eaLnBrk="1" fontAlgn="base" hangingPunct="1">
              <a:spcBef>
                <a:spcPct val="20000"/>
              </a:spcBef>
              <a:spcAft>
                <a:spcPct val="0"/>
              </a:spcAft>
              <a:buClr>
                <a:srgbClr val="BCC700"/>
              </a:buClr>
              <a:buSzPct val="75000"/>
              <a:buFont typeface="Wingdings" panose="05000000000000000000" pitchFamily="2" charset="2"/>
              <a:buChar char="§"/>
              <a:tabLst>
                <a:tab pos="1276350" algn="l"/>
              </a:tabLst>
              <a:defRPr sz="1400" kern="1200">
                <a:solidFill>
                  <a:schemeClr val="tx1"/>
                </a:solidFill>
                <a:latin typeface="Calibri" panose="020F0502020204030204" pitchFamily="34" charset="0"/>
                <a:ea typeface="Kozuka Gothic Pro R" panose="020B0400000000000000" pitchFamily="34" charset="-128"/>
                <a:cs typeface="Lucida Sans Unicode" panose="020B0602030504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CA"/>
              <a:t>23 </a:t>
            </a:r>
            <a:r>
              <a:rPr lang="en-CA" err="1"/>
              <a:t>août</a:t>
            </a:r>
            <a:r>
              <a:rPr lang="en-CA"/>
              <a:t> 2022</a:t>
            </a:r>
            <a:endParaRPr lang="fr-CA"/>
          </a:p>
        </p:txBody>
      </p:sp>
    </p:spTree>
    <p:extLst>
      <p:ext uri="{BB962C8B-B14F-4D97-AF65-F5344CB8AC3E}">
        <p14:creationId xmlns:p14="http://schemas.microsoft.com/office/powerpoint/2010/main" val="2842140080"/>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a:solidFill>
                  <a:srgbClr val="575756"/>
                </a:solidFill>
              </a:rPr>
              <a:t>Comment s’informer </a:t>
            </a:r>
            <a:endParaRPr lang="fr-CA"/>
          </a:p>
        </p:txBody>
      </p:sp>
      <p:pic>
        <p:nvPicPr>
          <p:cNvPr id="4" name="Image 3">
            <a:extLst>
              <a:ext uri="{FF2B5EF4-FFF2-40B4-BE49-F238E27FC236}">
                <a16:creationId xmlns:a16="http://schemas.microsoft.com/office/drawing/2014/main" id="{6D9F5DA5-712B-4B6A-9475-3529D643239B}"/>
              </a:ext>
            </a:extLst>
          </p:cNvPr>
          <p:cNvPicPr>
            <a:picLocks noChangeAspect="1"/>
          </p:cNvPicPr>
          <p:nvPr/>
        </p:nvPicPr>
        <p:blipFill>
          <a:blip r:embed="rId3"/>
          <a:stretch>
            <a:fillRect/>
          </a:stretch>
        </p:blipFill>
        <p:spPr>
          <a:xfrm>
            <a:off x="307785" y="1498351"/>
            <a:ext cx="5957568" cy="3073650"/>
          </a:xfrm>
          <a:prstGeom prst="rect">
            <a:avLst/>
          </a:prstGeom>
        </p:spPr>
      </p:pic>
      <p:pic>
        <p:nvPicPr>
          <p:cNvPr id="8" name="Image 7">
            <a:extLst>
              <a:ext uri="{FF2B5EF4-FFF2-40B4-BE49-F238E27FC236}">
                <a16:creationId xmlns:a16="http://schemas.microsoft.com/office/drawing/2014/main" id="{4B300F34-1240-4F56-BA78-E4B92B0D706D}"/>
              </a:ext>
            </a:extLst>
          </p:cNvPr>
          <p:cNvPicPr>
            <a:picLocks noChangeAspect="1"/>
          </p:cNvPicPr>
          <p:nvPr/>
        </p:nvPicPr>
        <p:blipFill>
          <a:blip r:embed="rId4"/>
          <a:stretch>
            <a:fillRect/>
          </a:stretch>
        </p:blipFill>
        <p:spPr>
          <a:xfrm>
            <a:off x="5151264" y="1498351"/>
            <a:ext cx="1200150" cy="409575"/>
          </a:xfrm>
          <a:prstGeom prst="rect">
            <a:avLst/>
          </a:prstGeom>
        </p:spPr>
      </p:pic>
      <p:pic>
        <p:nvPicPr>
          <p:cNvPr id="10" name="Image 9">
            <a:extLst>
              <a:ext uri="{FF2B5EF4-FFF2-40B4-BE49-F238E27FC236}">
                <a16:creationId xmlns:a16="http://schemas.microsoft.com/office/drawing/2014/main" id="{B230A81D-F89B-4388-AC10-D6397AE7932B}"/>
              </a:ext>
            </a:extLst>
          </p:cNvPr>
          <p:cNvPicPr>
            <a:picLocks noChangeAspect="1"/>
          </p:cNvPicPr>
          <p:nvPr/>
        </p:nvPicPr>
        <p:blipFill>
          <a:blip r:embed="rId5"/>
          <a:stretch>
            <a:fillRect/>
          </a:stretch>
        </p:blipFill>
        <p:spPr>
          <a:xfrm>
            <a:off x="5248083" y="4767195"/>
            <a:ext cx="6675921" cy="1885565"/>
          </a:xfrm>
          <a:prstGeom prst="rect">
            <a:avLst/>
          </a:prstGeom>
        </p:spPr>
      </p:pic>
      <p:pic>
        <p:nvPicPr>
          <p:cNvPr id="1026" name="Picture 2">
            <a:extLst>
              <a:ext uri="{FF2B5EF4-FFF2-40B4-BE49-F238E27FC236}">
                <a16:creationId xmlns:a16="http://schemas.microsoft.com/office/drawing/2014/main" id="{89FEB6EA-70E3-43A6-ABE1-B5AEDFA410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89219" y="3679778"/>
            <a:ext cx="1194996" cy="1194996"/>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1">
            <a:extLst>
              <a:ext uri="{FF2B5EF4-FFF2-40B4-BE49-F238E27FC236}">
                <a16:creationId xmlns:a16="http://schemas.microsoft.com/office/drawing/2014/main" id="{8F7BE496-AA81-45A5-B5F1-A03A4F2DF582}"/>
              </a:ext>
            </a:extLst>
          </p:cNvPr>
          <p:cNvPicPr>
            <a:picLocks noChangeAspect="1"/>
          </p:cNvPicPr>
          <p:nvPr/>
        </p:nvPicPr>
        <p:blipFill>
          <a:blip r:embed="rId7"/>
          <a:stretch>
            <a:fillRect/>
          </a:stretch>
        </p:blipFill>
        <p:spPr>
          <a:xfrm>
            <a:off x="10649430" y="3260678"/>
            <a:ext cx="1181100" cy="419100"/>
          </a:xfrm>
          <a:prstGeom prst="rect">
            <a:avLst/>
          </a:prstGeom>
        </p:spPr>
      </p:pic>
    </p:spTree>
    <p:extLst>
      <p:ext uri="{BB962C8B-B14F-4D97-AF65-F5344CB8AC3E}">
        <p14:creationId xmlns:p14="http://schemas.microsoft.com/office/powerpoint/2010/main" val="3497103903"/>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fr-CA"/>
              <a:t>France </a:t>
            </a:r>
            <a:r>
              <a:rPr lang="fr-CA" err="1"/>
              <a:t>lamarche</a:t>
            </a:r>
            <a:endParaRPr lang="fr-CA"/>
          </a:p>
        </p:txBody>
      </p:sp>
      <p:sp>
        <p:nvSpPr>
          <p:cNvPr id="3" name="Text Placeholder 2"/>
          <p:cNvSpPr>
            <a:spLocks noGrp="1"/>
          </p:cNvSpPr>
          <p:nvPr>
            <p:ph type="body" sz="quarter" idx="10"/>
            <p:custDataLst>
              <p:tags r:id="rId2"/>
            </p:custDataLst>
          </p:nvPr>
        </p:nvSpPr>
        <p:spPr>
          <a:xfrm>
            <a:off x="914400" y="5368925"/>
            <a:ext cx="10371138" cy="839851"/>
          </a:xfrm>
        </p:spPr>
        <p:txBody>
          <a:bodyPr/>
          <a:lstStyle/>
          <a:p>
            <a:r>
              <a:rPr lang="fr-CA"/>
              <a:t>Directrice des études</a:t>
            </a:r>
          </a:p>
        </p:txBody>
      </p:sp>
      <p:sp>
        <p:nvSpPr>
          <p:cNvPr id="5" name="Text Placeholder 2"/>
          <p:cNvSpPr txBox="1">
            <a:spLocks/>
          </p:cNvSpPr>
          <p:nvPr>
            <p:custDataLst>
              <p:tags r:id="rId3"/>
            </p:custDataLst>
          </p:nvPr>
        </p:nvSpPr>
        <p:spPr bwMode="auto">
          <a:xfrm>
            <a:off x="743711" y="614917"/>
            <a:ext cx="8811769" cy="13784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Clr>
                <a:srgbClr val="BCC700"/>
              </a:buClr>
              <a:buSzPct val="90000"/>
              <a:buFont typeface="Wingdings" panose="05000000000000000000" pitchFamily="2" charset="2"/>
              <a:buNone/>
              <a:defRPr sz="3200" b="1" kern="1200">
                <a:solidFill>
                  <a:srgbClr val="575756"/>
                </a:solidFill>
                <a:latin typeface="Lucida Sans" panose="020B0602030504020204" pitchFamily="34" charset="0"/>
                <a:ea typeface="Kozuka Gothic Pro R" panose="020B0400000000000000" pitchFamily="34" charset="-128"/>
                <a:cs typeface="Lucida Sans Unicode" panose="020B0602030504020204" pitchFamily="34" charset="0"/>
              </a:defRPr>
            </a:lvl1pPr>
            <a:lvl2pPr marL="603647" indent="-266700" algn="l" rtl="0" eaLnBrk="1" fontAlgn="base" hangingPunct="1">
              <a:spcBef>
                <a:spcPct val="20000"/>
              </a:spcBef>
              <a:spcAft>
                <a:spcPct val="0"/>
              </a:spcAft>
              <a:buClr>
                <a:srgbClr val="BCC700"/>
              </a:buClr>
              <a:buSzPct val="80000"/>
              <a:buFont typeface="Wingdings" panose="05000000000000000000" pitchFamily="2" charset="2"/>
              <a:buChar char="§"/>
              <a:defRPr sz="1800" kern="1200">
                <a:solidFill>
                  <a:schemeClr val="tx1"/>
                </a:solidFill>
                <a:latin typeface="Calibri" panose="020F0502020204030204" pitchFamily="34" charset="0"/>
                <a:ea typeface="Kozuka Gothic Pro R" panose="020B0400000000000000" pitchFamily="34" charset="-128"/>
                <a:cs typeface="Lucida Sans Unicode" panose="020B0602030504020204" pitchFamily="34" charset="0"/>
              </a:defRPr>
            </a:lvl2pPr>
            <a:lvl3pPr marL="860822" indent="-257175" algn="l" rtl="0" eaLnBrk="1" fontAlgn="base" hangingPunct="1">
              <a:spcBef>
                <a:spcPct val="20000"/>
              </a:spcBef>
              <a:spcAft>
                <a:spcPct val="0"/>
              </a:spcAft>
              <a:buClr>
                <a:srgbClr val="BCC700"/>
              </a:buClr>
              <a:buSzPct val="80000"/>
              <a:buFont typeface="Wingdings" panose="05000000000000000000" pitchFamily="2" charset="2"/>
              <a:buChar char="§"/>
              <a:defRPr sz="1600" kern="1200">
                <a:solidFill>
                  <a:schemeClr val="tx1"/>
                </a:solidFill>
                <a:latin typeface="Calibri" panose="020F0502020204030204" pitchFamily="34" charset="0"/>
                <a:ea typeface="Kozuka Gothic Pro R" panose="020B0400000000000000" pitchFamily="34" charset="-128"/>
                <a:cs typeface="Lucida Sans Unicode" panose="020B0602030504020204" pitchFamily="34" charset="0"/>
              </a:defRPr>
            </a:lvl3pPr>
            <a:lvl4pPr marL="939404" indent="-133350" algn="l" rtl="0" eaLnBrk="1" fontAlgn="base" hangingPunct="1">
              <a:spcBef>
                <a:spcPct val="20000"/>
              </a:spcBef>
              <a:spcAft>
                <a:spcPct val="0"/>
              </a:spcAft>
              <a:buClr>
                <a:srgbClr val="BCC700"/>
              </a:buClr>
              <a:buSzPct val="80000"/>
              <a:buFont typeface="Wingdings" panose="05000000000000000000" pitchFamily="2" charset="2"/>
              <a:buChar char="§"/>
              <a:defRPr sz="1400" kern="1200">
                <a:solidFill>
                  <a:schemeClr val="tx1"/>
                </a:solidFill>
                <a:latin typeface="Calibri" panose="020F0502020204030204" pitchFamily="34" charset="0"/>
                <a:ea typeface="Kozuka Gothic Pro R" panose="020B0400000000000000" pitchFamily="34" charset="-128"/>
                <a:cs typeface="Lucida Sans Unicode" panose="020B0602030504020204" pitchFamily="34" charset="0"/>
              </a:defRPr>
            </a:lvl4pPr>
            <a:lvl5pPr marL="1079897" indent="-140494" algn="l" rtl="0" eaLnBrk="1" fontAlgn="base" hangingPunct="1">
              <a:spcBef>
                <a:spcPct val="20000"/>
              </a:spcBef>
              <a:spcAft>
                <a:spcPct val="0"/>
              </a:spcAft>
              <a:buClr>
                <a:srgbClr val="BCC700"/>
              </a:buClr>
              <a:buSzPct val="75000"/>
              <a:buFont typeface="Wingdings" panose="05000000000000000000" pitchFamily="2" charset="2"/>
              <a:buChar char="§"/>
              <a:tabLst>
                <a:tab pos="1276350" algn="l"/>
              </a:tabLst>
              <a:defRPr sz="1400" kern="1200">
                <a:solidFill>
                  <a:schemeClr val="tx1"/>
                </a:solidFill>
                <a:latin typeface="Calibri" panose="020F0502020204030204" pitchFamily="34" charset="0"/>
                <a:ea typeface="Kozuka Gothic Pro R" panose="020B0400000000000000" pitchFamily="34" charset="-128"/>
                <a:cs typeface="Lucida Sans Unicode" panose="020B0602030504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gn="l"/>
            <a:r>
              <a:rPr lang="fr-CA"/>
              <a:t>La réussite au cœur de notre mission</a:t>
            </a:r>
          </a:p>
        </p:txBody>
      </p:sp>
    </p:spTree>
    <p:extLst>
      <p:ext uri="{BB962C8B-B14F-4D97-AF65-F5344CB8AC3E}">
        <p14:creationId xmlns:p14="http://schemas.microsoft.com/office/powerpoint/2010/main" val="3789479572"/>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noGrp="1"/>
          </p:cNvSpPr>
          <p:nvPr>
            <p:ph type="title"/>
          </p:nvPr>
        </p:nvSpPr>
        <p:spPr bwMode="auto">
          <a:xfrm>
            <a:off x="289497" y="365185"/>
            <a:ext cx="7894383" cy="7229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Clr>
                <a:srgbClr val="BCC700"/>
              </a:buClr>
              <a:buSzPct val="90000"/>
              <a:buFont typeface="Wingdings" panose="05000000000000000000" pitchFamily="2" charset="2"/>
              <a:buNone/>
              <a:defRPr sz="3200" b="1" kern="1200">
                <a:solidFill>
                  <a:srgbClr val="575756"/>
                </a:solidFill>
                <a:latin typeface="Lucida Sans" panose="020B0602030504020204" pitchFamily="34" charset="0"/>
                <a:ea typeface="Kozuka Gothic Pro R" panose="020B0400000000000000" pitchFamily="34" charset="-128"/>
                <a:cs typeface="Lucida Sans Unicode" panose="020B0602030504020204" pitchFamily="34" charset="0"/>
              </a:defRPr>
            </a:lvl1pPr>
            <a:lvl2pPr marL="603647" indent="-266700" algn="l" rtl="0" eaLnBrk="1" fontAlgn="base" hangingPunct="1">
              <a:spcBef>
                <a:spcPct val="20000"/>
              </a:spcBef>
              <a:spcAft>
                <a:spcPct val="0"/>
              </a:spcAft>
              <a:buClr>
                <a:srgbClr val="BCC700"/>
              </a:buClr>
              <a:buSzPct val="80000"/>
              <a:buFont typeface="Wingdings" panose="05000000000000000000" pitchFamily="2" charset="2"/>
              <a:buChar char="§"/>
              <a:defRPr sz="1800" kern="1200">
                <a:solidFill>
                  <a:schemeClr val="tx1"/>
                </a:solidFill>
                <a:latin typeface="Calibri" panose="020F0502020204030204" pitchFamily="34" charset="0"/>
                <a:ea typeface="Kozuka Gothic Pro R" panose="020B0400000000000000" pitchFamily="34" charset="-128"/>
                <a:cs typeface="Lucida Sans Unicode" panose="020B0602030504020204" pitchFamily="34" charset="0"/>
              </a:defRPr>
            </a:lvl2pPr>
            <a:lvl3pPr marL="860822" indent="-257175" algn="l" rtl="0" eaLnBrk="1" fontAlgn="base" hangingPunct="1">
              <a:spcBef>
                <a:spcPct val="20000"/>
              </a:spcBef>
              <a:spcAft>
                <a:spcPct val="0"/>
              </a:spcAft>
              <a:buClr>
                <a:srgbClr val="BCC700"/>
              </a:buClr>
              <a:buSzPct val="80000"/>
              <a:buFont typeface="Wingdings" panose="05000000000000000000" pitchFamily="2" charset="2"/>
              <a:buChar char="§"/>
              <a:defRPr sz="1600" kern="1200">
                <a:solidFill>
                  <a:schemeClr val="tx1"/>
                </a:solidFill>
                <a:latin typeface="Calibri" panose="020F0502020204030204" pitchFamily="34" charset="0"/>
                <a:ea typeface="Kozuka Gothic Pro R" panose="020B0400000000000000" pitchFamily="34" charset="-128"/>
                <a:cs typeface="Lucida Sans Unicode" panose="020B0602030504020204" pitchFamily="34" charset="0"/>
              </a:defRPr>
            </a:lvl3pPr>
            <a:lvl4pPr marL="939404" indent="-133350" algn="l" rtl="0" eaLnBrk="1" fontAlgn="base" hangingPunct="1">
              <a:spcBef>
                <a:spcPct val="20000"/>
              </a:spcBef>
              <a:spcAft>
                <a:spcPct val="0"/>
              </a:spcAft>
              <a:buClr>
                <a:srgbClr val="BCC700"/>
              </a:buClr>
              <a:buSzPct val="80000"/>
              <a:buFont typeface="Wingdings" panose="05000000000000000000" pitchFamily="2" charset="2"/>
              <a:buChar char="§"/>
              <a:defRPr sz="1400" kern="1200">
                <a:solidFill>
                  <a:schemeClr val="tx1"/>
                </a:solidFill>
                <a:latin typeface="Calibri" panose="020F0502020204030204" pitchFamily="34" charset="0"/>
                <a:ea typeface="Kozuka Gothic Pro R" panose="020B0400000000000000" pitchFamily="34" charset="-128"/>
                <a:cs typeface="Lucida Sans Unicode" panose="020B0602030504020204" pitchFamily="34" charset="0"/>
              </a:defRPr>
            </a:lvl4pPr>
            <a:lvl5pPr marL="1079897" indent="-140494" algn="l" rtl="0" eaLnBrk="1" fontAlgn="base" hangingPunct="1">
              <a:spcBef>
                <a:spcPct val="20000"/>
              </a:spcBef>
              <a:spcAft>
                <a:spcPct val="0"/>
              </a:spcAft>
              <a:buClr>
                <a:srgbClr val="BCC700"/>
              </a:buClr>
              <a:buSzPct val="75000"/>
              <a:buFont typeface="Wingdings" panose="05000000000000000000" pitchFamily="2" charset="2"/>
              <a:buChar char="§"/>
              <a:tabLst>
                <a:tab pos="1276350" algn="l"/>
              </a:tabLst>
              <a:defRPr sz="1400" kern="1200">
                <a:solidFill>
                  <a:schemeClr val="tx1"/>
                </a:solidFill>
                <a:latin typeface="Calibri" panose="020F0502020204030204" pitchFamily="34" charset="0"/>
                <a:ea typeface="Kozuka Gothic Pro R" panose="020B0400000000000000" pitchFamily="34" charset="-128"/>
                <a:cs typeface="Lucida Sans Unicode" panose="020B0602030504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gn="l"/>
            <a:r>
              <a:rPr lang="fr-CA"/>
              <a:t>Notre Vision </a:t>
            </a:r>
          </a:p>
        </p:txBody>
      </p:sp>
      <p:sp>
        <p:nvSpPr>
          <p:cNvPr id="2" name="Espace réservé du contenu 1"/>
          <p:cNvSpPr>
            <a:spLocks noGrp="1"/>
          </p:cNvSpPr>
          <p:nvPr>
            <p:ph idx="1"/>
          </p:nvPr>
        </p:nvSpPr>
        <p:spPr>
          <a:xfrm>
            <a:off x="490664" y="1584944"/>
            <a:ext cx="11210671" cy="4706674"/>
          </a:xfrm>
        </p:spPr>
        <p:txBody>
          <a:bodyPr/>
          <a:lstStyle/>
          <a:p>
            <a:pPr marL="0" indent="0">
              <a:buNone/>
            </a:pPr>
            <a:endParaRPr lang="fr-CA" sz="2800" b="1"/>
          </a:p>
          <a:p>
            <a:pPr marL="0" indent="0" algn="ctr">
              <a:buNone/>
            </a:pPr>
            <a:r>
              <a:rPr lang="fr-CA" sz="3200" b="1">
                <a:solidFill>
                  <a:schemeClr val="accent3"/>
                </a:solidFill>
              </a:rPr>
              <a:t>Engagée dans la réussite de chacun </a:t>
            </a:r>
            <a:r>
              <a:rPr lang="fr-CA" sz="3200"/>
              <a:t>à réaliser son plein potentiel dans une société en perpétuelle évolution, la Direction des études stimule et supporte </a:t>
            </a:r>
            <a:r>
              <a:rPr lang="fr-CA" sz="3200" b="1">
                <a:solidFill>
                  <a:schemeClr val="accent3"/>
                </a:solidFill>
              </a:rPr>
              <a:t>les meilleures pratiques ainsi que l’innovation pédagogique</a:t>
            </a:r>
            <a:r>
              <a:rPr lang="fr-CA" sz="3200"/>
              <a:t>, assure l’adéquation à la réalité des milieux en favorisant le </a:t>
            </a:r>
            <a:r>
              <a:rPr lang="fr-CA" sz="3200" b="1">
                <a:solidFill>
                  <a:schemeClr val="accent3"/>
                </a:solidFill>
              </a:rPr>
              <a:t>dynamisme</a:t>
            </a:r>
            <a:r>
              <a:rPr lang="fr-CA" sz="3200">
                <a:solidFill>
                  <a:schemeClr val="accent3"/>
                </a:solidFill>
              </a:rPr>
              <a:t>, </a:t>
            </a:r>
            <a:r>
              <a:rPr lang="fr-CA" sz="3200" b="1">
                <a:solidFill>
                  <a:schemeClr val="accent3"/>
                </a:solidFill>
              </a:rPr>
              <a:t>l’accessibilité </a:t>
            </a:r>
            <a:r>
              <a:rPr lang="fr-CA" sz="3200">
                <a:solidFill>
                  <a:schemeClr val="accent3"/>
                </a:solidFill>
              </a:rPr>
              <a:t>et </a:t>
            </a:r>
            <a:r>
              <a:rPr lang="fr-CA" sz="3200" b="1">
                <a:solidFill>
                  <a:schemeClr val="accent3"/>
                </a:solidFill>
              </a:rPr>
              <a:t>l’adaptation de ses programmes</a:t>
            </a:r>
            <a:r>
              <a:rPr lang="fr-CA" sz="3200"/>
              <a:t>, cultive l’excellence en matière d’enseignement, de recherche, de soutien aux étudiants et de développement professionnel.</a:t>
            </a:r>
          </a:p>
        </p:txBody>
      </p:sp>
    </p:spTree>
    <p:extLst>
      <p:ext uri="{BB962C8B-B14F-4D97-AF65-F5344CB8AC3E}">
        <p14:creationId xmlns:p14="http://schemas.microsoft.com/office/powerpoint/2010/main" val="509892067"/>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noGrp="1"/>
          </p:cNvSpPr>
          <p:nvPr>
            <p:ph type="title"/>
          </p:nvPr>
        </p:nvSpPr>
        <p:spPr bwMode="auto">
          <a:xfrm>
            <a:off x="289497" y="365185"/>
            <a:ext cx="7894383" cy="7229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Clr>
                <a:srgbClr val="BCC700"/>
              </a:buClr>
              <a:buSzPct val="90000"/>
              <a:buFont typeface="Wingdings" panose="05000000000000000000" pitchFamily="2" charset="2"/>
              <a:buNone/>
              <a:defRPr sz="3200" b="1" kern="1200">
                <a:solidFill>
                  <a:srgbClr val="575756"/>
                </a:solidFill>
                <a:latin typeface="Lucida Sans" panose="020B0602030504020204" pitchFamily="34" charset="0"/>
                <a:ea typeface="Kozuka Gothic Pro R" panose="020B0400000000000000" pitchFamily="34" charset="-128"/>
                <a:cs typeface="Lucida Sans Unicode" panose="020B0602030504020204" pitchFamily="34" charset="0"/>
              </a:defRPr>
            </a:lvl1pPr>
            <a:lvl2pPr marL="603647" indent="-266700" algn="l" rtl="0" eaLnBrk="1" fontAlgn="base" hangingPunct="1">
              <a:spcBef>
                <a:spcPct val="20000"/>
              </a:spcBef>
              <a:spcAft>
                <a:spcPct val="0"/>
              </a:spcAft>
              <a:buClr>
                <a:srgbClr val="BCC700"/>
              </a:buClr>
              <a:buSzPct val="80000"/>
              <a:buFont typeface="Wingdings" panose="05000000000000000000" pitchFamily="2" charset="2"/>
              <a:buChar char="§"/>
              <a:defRPr sz="1800" kern="1200">
                <a:solidFill>
                  <a:schemeClr val="tx1"/>
                </a:solidFill>
                <a:latin typeface="Calibri" panose="020F0502020204030204" pitchFamily="34" charset="0"/>
                <a:ea typeface="Kozuka Gothic Pro R" panose="020B0400000000000000" pitchFamily="34" charset="-128"/>
                <a:cs typeface="Lucida Sans Unicode" panose="020B0602030504020204" pitchFamily="34" charset="0"/>
              </a:defRPr>
            </a:lvl2pPr>
            <a:lvl3pPr marL="860822" indent="-257175" algn="l" rtl="0" eaLnBrk="1" fontAlgn="base" hangingPunct="1">
              <a:spcBef>
                <a:spcPct val="20000"/>
              </a:spcBef>
              <a:spcAft>
                <a:spcPct val="0"/>
              </a:spcAft>
              <a:buClr>
                <a:srgbClr val="BCC700"/>
              </a:buClr>
              <a:buSzPct val="80000"/>
              <a:buFont typeface="Wingdings" panose="05000000000000000000" pitchFamily="2" charset="2"/>
              <a:buChar char="§"/>
              <a:defRPr sz="1600" kern="1200">
                <a:solidFill>
                  <a:schemeClr val="tx1"/>
                </a:solidFill>
                <a:latin typeface="Calibri" panose="020F0502020204030204" pitchFamily="34" charset="0"/>
                <a:ea typeface="Kozuka Gothic Pro R" panose="020B0400000000000000" pitchFamily="34" charset="-128"/>
                <a:cs typeface="Lucida Sans Unicode" panose="020B0602030504020204" pitchFamily="34" charset="0"/>
              </a:defRPr>
            </a:lvl3pPr>
            <a:lvl4pPr marL="939404" indent="-133350" algn="l" rtl="0" eaLnBrk="1" fontAlgn="base" hangingPunct="1">
              <a:spcBef>
                <a:spcPct val="20000"/>
              </a:spcBef>
              <a:spcAft>
                <a:spcPct val="0"/>
              </a:spcAft>
              <a:buClr>
                <a:srgbClr val="BCC700"/>
              </a:buClr>
              <a:buSzPct val="80000"/>
              <a:buFont typeface="Wingdings" panose="05000000000000000000" pitchFamily="2" charset="2"/>
              <a:buChar char="§"/>
              <a:defRPr sz="1400" kern="1200">
                <a:solidFill>
                  <a:schemeClr val="tx1"/>
                </a:solidFill>
                <a:latin typeface="Calibri" panose="020F0502020204030204" pitchFamily="34" charset="0"/>
                <a:ea typeface="Kozuka Gothic Pro R" panose="020B0400000000000000" pitchFamily="34" charset="-128"/>
                <a:cs typeface="Lucida Sans Unicode" panose="020B0602030504020204" pitchFamily="34" charset="0"/>
              </a:defRPr>
            </a:lvl4pPr>
            <a:lvl5pPr marL="1079897" indent="-140494" algn="l" rtl="0" eaLnBrk="1" fontAlgn="base" hangingPunct="1">
              <a:spcBef>
                <a:spcPct val="20000"/>
              </a:spcBef>
              <a:spcAft>
                <a:spcPct val="0"/>
              </a:spcAft>
              <a:buClr>
                <a:srgbClr val="BCC700"/>
              </a:buClr>
              <a:buSzPct val="75000"/>
              <a:buFont typeface="Wingdings" panose="05000000000000000000" pitchFamily="2" charset="2"/>
              <a:buChar char="§"/>
              <a:tabLst>
                <a:tab pos="1276350" algn="l"/>
              </a:tabLst>
              <a:defRPr sz="1400" kern="1200">
                <a:solidFill>
                  <a:schemeClr val="tx1"/>
                </a:solidFill>
                <a:latin typeface="Calibri" panose="020F0502020204030204" pitchFamily="34" charset="0"/>
                <a:ea typeface="Kozuka Gothic Pro R" panose="020B0400000000000000" pitchFamily="34" charset="-128"/>
                <a:cs typeface="Lucida Sans Unicode" panose="020B0602030504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gn="l"/>
            <a:r>
              <a:rPr lang="fr-CA"/>
              <a:t>Équipe départementale</a:t>
            </a:r>
          </a:p>
        </p:txBody>
      </p:sp>
      <p:sp>
        <p:nvSpPr>
          <p:cNvPr id="2" name="Espace réservé du contenu 1"/>
          <p:cNvSpPr>
            <a:spLocks noGrp="1"/>
          </p:cNvSpPr>
          <p:nvPr>
            <p:ph idx="1"/>
          </p:nvPr>
        </p:nvSpPr>
        <p:spPr>
          <a:xfrm>
            <a:off x="490664" y="1707347"/>
            <a:ext cx="11210671" cy="4333024"/>
          </a:xfrm>
        </p:spPr>
        <p:txBody>
          <a:bodyPr/>
          <a:lstStyle/>
          <a:p>
            <a:pPr>
              <a:buFont typeface="Arial" panose="020B0604020202020204" pitchFamily="34" charset="0"/>
              <a:buChar char="•"/>
            </a:pPr>
            <a:r>
              <a:rPr lang="fr-CA" sz="2400"/>
              <a:t>Pour toute question relative au cours, aux évaluations, aux travaux et aux méthodes d’enseignement et d’apprentissage, dans la classe et les laboratoires : </a:t>
            </a:r>
          </a:p>
          <a:p>
            <a:pPr marL="0" indent="0">
              <a:buNone/>
            </a:pPr>
            <a:endParaRPr lang="fr-CA" sz="2400"/>
          </a:p>
          <a:p>
            <a:pPr marL="0" indent="0">
              <a:buNone/>
            </a:pPr>
            <a:r>
              <a:rPr lang="fr-CA" sz="2400"/>
              <a:t>	</a:t>
            </a:r>
            <a:r>
              <a:rPr lang="fr-CA" sz="2400" b="1"/>
              <a:t>La professeure ou le professeur est la personne toute désignée</a:t>
            </a:r>
          </a:p>
          <a:p>
            <a:pPr marL="0" indent="0">
              <a:buNone/>
            </a:pPr>
            <a:endParaRPr lang="fr-CA" sz="2400"/>
          </a:p>
          <a:p>
            <a:pPr>
              <a:buFont typeface="Arial" panose="020B0604020202020204" pitchFamily="34" charset="0"/>
              <a:buChar char="•"/>
            </a:pPr>
            <a:r>
              <a:rPr lang="fr-CA" sz="2400"/>
              <a:t>Pour toute question spécifique au programme d’études ou à une discipline qui est à l’horaire : </a:t>
            </a:r>
          </a:p>
          <a:p>
            <a:pPr marL="0" indent="0">
              <a:buNone/>
            </a:pPr>
            <a:endParaRPr lang="fr-CA" sz="2400"/>
          </a:p>
          <a:p>
            <a:pPr marL="0" indent="0">
              <a:buNone/>
            </a:pPr>
            <a:r>
              <a:rPr lang="fr-CA" sz="2400"/>
              <a:t>	</a:t>
            </a:r>
            <a:r>
              <a:rPr lang="fr-CA" sz="2400" b="1"/>
              <a:t>La coordonnatrice ou le coordonnateur du département est</a:t>
            </a:r>
            <a:br>
              <a:rPr lang="fr-CA" sz="2400" b="1"/>
            </a:br>
            <a:r>
              <a:rPr lang="fr-CA" sz="2400" b="1"/>
              <a:t>	une bonne source d’information</a:t>
            </a:r>
          </a:p>
        </p:txBody>
      </p:sp>
    </p:spTree>
    <p:extLst>
      <p:ext uri="{BB962C8B-B14F-4D97-AF65-F5344CB8AC3E}">
        <p14:creationId xmlns:p14="http://schemas.microsoft.com/office/powerpoint/2010/main" val="2127012356"/>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5383" y="1610713"/>
            <a:ext cx="11210669" cy="461664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a:ln>
                  <a:noFill/>
                </a:ln>
                <a:solidFill>
                  <a:srgbClr val="00AADB"/>
                </a:solidFill>
                <a:effectLst/>
                <a:uLnTx/>
                <a:uFillTx/>
                <a:latin typeface="Calibri" panose="020F0502020204030204" pitchFamily="34" charset="0"/>
                <a:ea typeface="+mn-ea"/>
                <a:cs typeface="Calibri" panose="020F0502020204030204" pitchFamily="34" charset="0"/>
              </a:rPr>
              <a:t>Registrariat</a:t>
            </a:r>
          </a:p>
          <a:p>
            <a:pPr marL="342900" marR="0" lvl="0" indent="-342900" algn="just" defTabSz="914400" rtl="0" eaLnBrk="1" fontAlgn="auto" latinLnBrk="0" hangingPunct="1">
              <a:lnSpc>
                <a:spcPct val="100000"/>
              </a:lnSpc>
              <a:spcBef>
                <a:spcPts val="0"/>
              </a:spcBef>
              <a:spcAft>
                <a:spcPts val="0"/>
              </a:spcAft>
              <a:buClr>
                <a:srgbClr val="BCC700"/>
              </a:buClr>
              <a:buSzTx/>
              <a:buFont typeface="Arial" panose="020B0604020202020204" pitchFamily="34" charset="0"/>
              <a:buChar char="•"/>
              <a:tabLst/>
              <a:defRPr/>
            </a:pPr>
            <a:r>
              <a:rPr kumimoji="0" lang="fr-CA" sz="2000" b="0" i="0" u="none" strike="noStrike" kern="1200" cap="none" spc="0" normalizeH="0" baseline="0" noProof="0">
                <a:ln>
                  <a:noFill/>
                </a:ln>
                <a:solidFill>
                  <a:srgbClr val="575756"/>
                </a:solidFill>
                <a:effectLst/>
                <a:uLnTx/>
                <a:uFillTx/>
                <a:latin typeface="Calibri" panose="020F0502020204030204" pitchFamily="34" charset="0"/>
                <a:ea typeface="+mn-ea"/>
                <a:cs typeface="Calibri" panose="020F0502020204030204" pitchFamily="34" charset="0"/>
              </a:rPr>
              <a:t>responsable de l’inscription et de la tenue des dossiers étudiants</a:t>
            </a:r>
          </a:p>
          <a:p>
            <a:pPr marL="342900" marR="0" lvl="0" indent="-342900" algn="just" defTabSz="914400" rtl="0" eaLnBrk="1" fontAlgn="auto" latinLnBrk="0" hangingPunct="1">
              <a:lnSpc>
                <a:spcPct val="100000"/>
              </a:lnSpc>
              <a:spcBef>
                <a:spcPts val="0"/>
              </a:spcBef>
              <a:spcAft>
                <a:spcPts val="0"/>
              </a:spcAft>
              <a:buClr>
                <a:srgbClr val="BCC700"/>
              </a:buClr>
              <a:buSzTx/>
              <a:buFont typeface="Arial" panose="020B0604020202020204" pitchFamily="34" charset="0"/>
              <a:buChar char="•"/>
              <a:tabLst/>
              <a:defRPr/>
            </a:pPr>
            <a:r>
              <a:rPr kumimoji="0" lang="fr-CA" sz="2000" b="0" i="0" u="none" strike="noStrike" kern="1200" cap="none" spc="0" normalizeH="0" baseline="0" noProof="0">
                <a:ln>
                  <a:noFill/>
                </a:ln>
                <a:solidFill>
                  <a:srgbClr val="575756"/>
                </a:solidFill>
                <a:effectLst/>
                <a:uLnTx/>
                <a:uFillTx/>
                <a:latin typeface="Calibri" panose="020F0502020204030204" pitchFamily="34" charset="0"/>
                <a:ea typeface="+mn-ea"/>
                <a:cs typeface="Calibri" panose="020F0502020204030204" pitchFamily="34" charset="0"/>
              </a:rPr>
              <a:t>produit les documents officiels</a:t>
            </a:r>
          </a:p>
          <a:p>
            <a:pPr marL="342900" marR="0" lvl="0" indent="-342900" algn="just" defTabSz="914400" rtl="0" eaLnBrk="1" fontAlgn="auto" latinLnBrk="0" hangingPunct="1">
              <a:lnSpc>
                <a:spcPct val="100000"/>
              </a:lnSpc>
              <a:spcBef>
                <a:spcPts val="0"/>
              </a:spcBef>
              <a:spcAft>
                <a:spcPts val="0"/>
              </a:spcAft>
              <a:buClr>
                <a:srgbClr val="BCC700"/>
              </a:buClr>
              <a:buSzTx/>
              <a:buFont typeface="Arial" panose="020B0604020202020204" pitchFamily="34" charset="0"/>
              <a:buChar char="•"/>
              <a:tabLst/>
              <a:defRPr/>
            </a:pPr>
            <a:r>
              <a:rPr kumimoji="0" lang="fr-CA" sz="2000" b="0" i="0" u="none" strike="noStrike" kern="1200" cap="none" spc="0" normalizeH="0" baseline="0" noProof="0">
                <a:ln>
                  <a:noFill/>
                </a:ln>
                <a:solidFill>
                  <a:srgbClr val="575756"/>
                </a:solidFill>
                <a:effectLst/>
                <a:uLnTx/>
                <a:uFillTx/>
                <a:latin typeface="Calibri" panose="020F0502020204030204" pitchFamily="34" charset="0"/>
                <a:ea typeface="+mn-ea"/>
                <a:cs typeface="Calibri" panose="020F0502020204030204" pitchFamily="34" charset="0"/>
              </a:rPr>
              <a:t>répond aux questions sur le dossier scolaire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CA" sz="2000" b="0" i="0" u="none" strike="noStrike" kern="1200" cap="none" spc="0" normalizeH="0" baseline="0" noProof="0">
              <a:ln>
                <a:noFill/>
              </a:ln>
              <a:solidFill>
                <a:srgbClr val="00AADB"/>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a:ln>
                  <a:noFill/>
                </a:ln>
                <a:solidFill>
                  <a:srgbClr val="00AADB"/>
                </a:solidFill>
                <a:effectLst/>
                <a:uLnTx/>
                <a:uFillTx/>
                <a:latin typeface="Calibri" panose="020F0502020204030204" pitchFamily="34" charset="0"/>
                <a:ea typeface="+mn-ea"/>
                <a:cs typeface="Calibri" panose="020F0502020204030204" pitchFamily="34" charset="0"/>
              </a:rPr>
              <a:t>Service de l’organisation et du cheminement scolaires </a:t>
            </a:r>
          </a:p>
          <a:p>
            <a:pPr marL="342900" marR="0" lvl="0" indent="-342900" algn="just" defTabSz="914400" rtl="0" eaLnBrk="1" fontAlgn="auto" latinLnBrk="0" hangingPunct="1">
              <a:lnSpc>
                <a:spcPct val="100000"/>
              </a:lnSpc>
              <a:spcBef>
                <a:spcPts val="0"/>
              </a:spcBef>
              <a:spcAft>
                <a:spcPts val="0"/>
              </a:spcAft>
              <a:buClr>
                <a:srgbClr val="BCC700"/>
              </a:buClr>
              <a:buSzTx/>
              <a:buFont typeface="Arial" panose="020B0604020202020204" pitchFamily="34" charset="0"/>
              <a:buChar char="•"/>
              <a:tabLst/>
              <a:defRPr/>
            </a:pPr>
            <a:r>
              <a:rPr kumimoji="0" lang="fr-CA" sz="2000" b="0" i="0" u="none" strike="noStrike" kern="1200" cap="none" spc="0" normalizeH="0" baseline="0" noProof="0">
                <a:ln>
                  <a:noFill/>
                </a:ln>
                <a:solidFill>
                  <a:srgbClr val="575756"/>
                </a:solidFill>
                <a:effectLst/>
                <a:uLnTx/>
                <a:uFillTx/>
                <a:latin typeface="Calibri" panose="020F0502020204030204" pitchFamily="34" charset="0"/>
                <a:ea typeface="+mn-ea"/>
                <a:cs typeface="Calibri" panose="020F0502020204030204" pitchFamily="34" charset="0"/>
              </a:rPr>
              <a:t>offre des services directs à la population étudiante de l’admission à la sanction des études</a:t>
            </a:r>
          </a:p>
          <a:p>
            <a:pPr marL="342900" marR="0" lvl="0" indent="-342900" algn="just" defTabSz="914400" rtl="0" eaLnBrk="1" fontAlgn="auto" latinLnBrk="0" hangingPunct="1">
              <a:lnSpc>
                <a:spcPct val="100000"/>
              </a:lnSpc>
              <a:spcBef>
                <a:spcPts val="0"/>
              </a:spcBef>
              <a:spcAft>
                <a:spcPts val="0"/>
              </a:spcAft>
              <a:buClr>
                <a:srgbClr val="BCC700"/>
              </a:buClr>
              <a:buSzTx/>
              <a:buFont typeface="Arial" panose="020B0604020202020204" pitchFamily="34" charset="0"/>
              <a:buChar char="•"/>
              <a:tabLst/>
              <a:defRPr/>
            </a:pPr>
            <a:r>
              <a:rPr kumimoji="0" lang="fr-CA" sz="2000" b="0" i="0" u="none" strike="noStrike" kern="1200" cap="none" spc="0" normalizeH="0" baseline="0" noProof="0">
                <a:ln>
                  <a:noFill/>
                </a:ln>
                <a:solidFill>
                  <a:srgbClr val="575756"/>
                </a:solidFill>
                <a:effectLst/>
                <a:uLnTx/>
                <a:uFillTx/>
                <a:latin typeface="Calibri" panose="020F0502020204030204" pitchFamily="34" charset="0"/>
                <a:ea typeface="+mn-ea"/>
                <a:cs typeface="Calibri" panose="020F0502020204030204" pitchFamily="34" charset="0"/>
              </a:rPr>
              <a:t>voit au bon déroulement du cheminement scolaire (cours, changement de programme, etc.)</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CA" sz="2000" b="0" i="0" u="none" strike="noStrike" kern="1200" cap="none" spc="0" normalizeH="0" baseline="0" noProof="0">
              <a:ln>
                <a:noFill/>
              </a:ln>
              <a:solidFill>
                <a:srgbClr val="575756"/>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a:ln>
                  <a:noFill/>
                </a:ln>
                <a:solidFill>
                  <a:srgbClr val="00AADB"/>
                </a:solidFill>
                <a:effectLst/>
                <a:uLnTx/>
                <a:uFillTx/>
                <a:latin typeface="Calibri" panose="020F0502020204030204" pitchFamily="34" charset="0"/>
                <a:ea typeface="+mn-ea"/>
                <a:cs typeface="Calibri" panose="020F0502020204030204" pitchFamily="34" charset="0"/>
              </a:rPr>
              <a:t>L’API (aide pédagogique individuel) </a:t>
            </a:r>
            <a:r>
              <a:rPr kumimoji="0" lang="fr-CA" sz="2000" b="0" i="0" u="none" strike="noStrike" kern="1200" cap="none" spc="0" normalizeH="0" baseline="0" noProof="0">
                <a:ln>
                  <a:noFill/>
                </a:ln>
                <a:solidFill>
                  <a:srgbClr val="575756"/>
                </a:solidFill>
                <a:effectLst/>
                <a:uLnTx/>
                <a:uFillTx/>
                <a:latin typeface="Calibri" panose="020F0502020204030204" pitchFamily="34" charset="0"/>
                <a:ea typeface="+mn-ea"/>
                <a:cs typeface="Calibri" panose="020F0502020204030204" pitchFamily="34" charset="0"/>
              </a:rPr>
              <a:t>est une personne professionnelle qui accompagne les étudiantes et les étudiants pendant toute la durée de leurs études collégiales</a:t>
            </a:r>
          </a:p>
          <a:p>
            <a:pPr marL="285750" marR="0" lvl="0" indent="-285750" algn="l" defTabSz="914400" rtl="0" eaLnBrk="1" fontAlgn="auto" latinLnBrk="0" hangingPunct="1">
              <a:lnSpc>
                <a:spcPct val="100000"/>
              </a:lnSpc>
              <a:spcBef>
                <a:spcPts val="0"/>
              </a:spcBef>
              <a:spcAft>
                <a:spcPts val="0"/>
              </a:spcAft>
              <a:buClr>
                <a:srgbClr val="2CAADA"/>
              </a:buClr>
              <a:buSzTx/>
              <a:buFont typeface="Wingdings" panose="05000000000000000000" pitchFamily="2" charset="2"/>
              <a:buChar char="§"/>
              <a:tabLst/>
              <a:defRPr/>
            </a:pPr>
            <a:endParaRPr kumimoji="0" lang="fr-CA" sz="1800" b="0" i="0" u="sng" strike="noStrike" kern="1200" cap="none" spc="0" normalizeH="0" baseline="0" noProof="0">
              <a:ln>
                <a:noFill/>
              </a:ln>
              <a:solidFill>
                <a:prstClr val="black"/>
              </a:solidFill>
              <a:effectLst/>
              <a:uLnTx/>
              <a:uFillTx/>
              <a:latin typeface="Kozuka Gothic Pro R"/>
              <a:ea typeface="+mn-ea"/>
              <a:cs typeface="+mn-cs"/>
            </a:endParaRPr>
          </a:p>
          <a:p>
            <a:pPr marL="285750" marR="0" lvl="0" indent="-285750" algn="l" defTabSz="914400" rtl="0" eaLnBrk="1" fontAlgn="auto" latinLnBrk="0" hangingPunct="1">
              <a:lnSpc>
                <a:spcPct val="100000"/>
              </a:lnSpc>
              <a:spcBef>
                <a:spcPts val="0"/>
              </a:spcBef>
              <a:spcAft>
                <a:spcPts val="0"/>
              </a:spcAft>
              <a:buClr>
                <a:srgbClr val="2CAADA"/>
              </a:buClr>
              <a:buSzTx/>
              <a:buFont typeface="Wingdings" panose="05000000000000000000" pitchFamily="2" charset="2"/>
              <a:buChar char="§"/>
              <a:tabLst/>
              <a:defRPr/>
            </a:pPr>
            <a:endParaRPr kumimoji="0" lang="fr-CA" sz="1200" b="0" i="0" u="sng" strike="noStrike" kern="1200" cap="none" spc="0" normalizeH="0" baseline="0" noProof="0">
              <a:ln>
                <a:noFill/>
              </a:ln>
              <a:solidFill>
                <a:prstClr val="black"/>
              </a:solidFill>
              <a:effectLst/>
              <a:uLnTx/>
              <a:uFillTx/>
              <a:latin typeface="Kozuka Gothic Pro R"/>
              <a:ea typeface="+mn-ea"/>
              <a:cs typeface="+mn-cs"/>
            </a:endParaRPr>
          </a:p>
          <a:p>
            <a:pPr marL="0" marR="0" lvl="0" indent="0" algn="l" defTabSz="914400" rtl="0" eaLnBrk="1" fontAlgn="auto" latinLnBrk="0" hangingPunct="1">
              <a:lnSpc>
                <a:spcPct val="100000"/>
              </a:lnSpc>
              <a:spcBef>
                <a:spcPts val="1200"/>
              </a:spcBef>
              <a:spcAft>
                <a:spcPts val="0"/>
              </a:spcAft>
              <a:buClr>
                <a:srgbClr val="2CAADA"/>
              </a:buClr>
              <a:buSzTx/>
              <a:buFontTx/>
              <a:buNone/>
              <a:tabLst/>
              <a:defRPr/>
            </a:pPr>
            <a:r>
              <a:rPr kumimoji="0" lang="fr-CA" sz="1800" b="0" i="0" u="none" strike="noStrike" kern="1200" cap="none" spc="0" normalizeH="0" baseline="0" noProof="0">
                <a:ln>
                  <a:noFill/>
                </a:ln>
                <a:solidFill>
                  <a:prstClr val="black"/>
                </a:solidFill>
                <a:effectLst/>
                <a:uLnTx/>
                <a:uFillTx/>
                <a:latin typeface="Kozuka Gothic Pro R"/>
                <a:ea typeface="+mn-ea"/>
                <a:cs typeface="+mn-cs"/>
              </a:rPr>
              <a:t>				   </a:t>
            </a:r>
            <a:r>
              <a:rPr kumimoji="0" lang="fr-CA" sz="2800" b="0" i="0" u="sng" strike="noStrike" kern="1200" cap="none" spc="0" normalizeH="0" baseline="0" noProof="0">
                <a:ln>
                  <a:noFill/>
                </a:ln>
                <a:solidFill>
                  <a:srgbClr val="575756"/>
                </a:solidFill>
                <a:effectLst/>
                <a:uLnTx/>
                <a:uFillTx/>
                <a:latin typeface="Calibri" panose="020F0502020204030204" pitchFamily="34" charset="0"/>
                <a:ea typeface="+mn-ea"/>
                <a:cs typeface="Calibri" panose="020F0502020204030204" pitchFamily="34" charset="0"/>
              </a:rPr>
              <a:t>registrariat@cmontmorency.qc.ca</a:t>
            </a:r>
          </a:p>
        </p:txBody>
      </p:sp>
      <p:sp>
        <p:nvSpPr>
          <p:cNvPr id="5" name="Flèche droite rayée 4"/>
          <p:cNvSpPr/>
          <p:nvPr/>
        </p:nvSpPr>
        <p:spPr>
          <a:xfrm>
            <a:off x="2474912" y="5360749"/>
            <a:ext cx="1292087" cy="1093304"/>
          </a:xfrm>
          <a:prstGeom prst="stripedRightArrow">
            <a:avLst/>
          </a:prstGeom>
          <a:solidFill>
            <a:srgbClr val="2CAA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Kozuka Gothic Pro R"/>
              <a:ea typeface="+mn-ea"/>
              <a:cs typeface="+mn-cs"/>
            </a:endParaRPr>
          </a:p>
        </p:txBody>
      </p:sp>
      <p:sp>
        <p:nvSpPr>
          <p:cNvPr id="7" name="Titre 1">
            <a:extLst>
              <a:ext uri="{FF2B5EF4-FFF2-40B4-BE49-F238E27FC236}">
                <a16:creationId xmlns:a16="http://schemas.microsoft.com/office/drawing/2014/main" id="{F39FAF78-79DE-49A0-80D8-3182C48A3AFC}"/>
              </a:ext>
            </a:extLst>
          </p:cNvPr>
          <p:cNvSpPr>
            <a:spLocks noGrp="1"/>
          </p:cNvSpPr>
          <p:nvPr>
            <p:ph type="title"/>
          </p:nvPr>
        </p:nvSpPr>
        <p:spPr>
          <a:xfrm>
            <a:off x="225489" y="282129"/>
            <a:ext cx="11210669" cy="792088"/>
          </a:xfrm>
        </p:spPr>
        <p:txBody>
          <a:bodyPr wrap="square" anchor="ctr">
            <a:normAutofit/>
          </a:bodyPr>
          <a:lstStyle/>
          <a:p>
            <a:r>
              <a:rPr lang="fr-FR" sz="3200">
                <a:solidFill>
                  <a:srgbClr val="575756"/>
                </a:solidFill>
              </a:rPr>
              <a:t>Cheminement scolaire et </a:t>
            </a:r>
            <a:r>
              <a:rPr lang="fr-FR" sz="3200" err="1">
                <a:solidFill>
                  <a:srgbClr val="575756"/>
                </a:solidFill>
              </a:rPr>
              <a:t>registrariat</a:t>
            </a:r>
            <a:endParaRPr lang="fr-FR" sz="3200">
              <a:solidFill>
                <a:srgbClr val="575756"/>
              </a:solidFill>
            </a:endParaRPr>
          </a:p>
        </p:txBody>
      </p:sp>
    </p:spTree>
    <p:extLst>
      <p:ext uri="{BB962C8B-B14F-4D97-AF65-F5344CB8AC3E}">
        <p14:creationId xmlns:p14="http://schemas.microsoft.com/office/powerpoint/2010/main" val="239466055"/>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p:cNvGraphicFramePr>
            <a:graphicFrameLocks noGrp="1"/>
          </p:cNvGraphicFramePr>
          <p:nvPr/>
        </p:nvGraphicFramePr>
        <p:xfrm>
          <a:off x="479425" y="1633538"/>
          <a:ext cx="11112500" cy="4093656"/>
        </p:xfrm>
        <a:graphic>
          <a:graphicData uri="http://schemas.openxmlformats.org/drawingml/2006/table">
            <a:tbl>
              <a:tblPr firstRow="1" bandRow="1">
                <a:tableStyleId>{F5AB1C69-6EDB-4FF4-983F-18BD219EF322}</a:tableStyleId>
              </a:tblPr>
              <a:tblGrid>
                <a:gridCol w="6570588">
                  <a:extLst>
                    <a:ext uri="{9D8B030D-6E8A-4147-A177-3AD203B41FA5}">
                      <a16:colId xmlns:a16="http://schemas.microsoft.com/office/drawing/2014/main" val="20000"/>
                    </a:ext>
                  </a:extLst>
                </a:gridCol>
                <a:gridCol w="4541912">
                  <a:extLst>
                    <a:ext uri="{9D8B030D-6E8A-4147-A177-3AD203B41FA5}">
                      <a16:colId xmlns:a16="http://schemas.microsoft.com/office/drawing/2014/main" val="20001"/>
                    </a:ext>
                  </a:extLst>
                </a:gridCol>
              </a:tblGrid>
              <a:tr h="246208">
                <a:tc>
                  <a:txBody>
                    <a:bodyPr/>
                    <a:lstStyle/>
                    <a:p>
                      <a:r>
                        <a:rPr lang="fr-CA" sz="2400"/>
                        <a:t>Opérations</a:t>
                      </a:r>
                    </a:p>
                  </a:txBody>
                  <a:tcPr marL="75544" marR="75544" marT="37772" marB="37772"/>
                </a:tc>
                <a:tc>
                  <a:txBody>
                    <a:bodyPr/>
                    <a:lstStyle/>
                    <a:p>
                      <a:r>
                        <a:rPr lang="fr-CA" sz="2400"/>
                        <a:t>Dates</a:t>
                      </a:r>
                    </a:p>
                  </a:txBody>
                  <a:tcPr marL="75544" marR="75544" marT="37772" marB="37772"/>
                </a:tc>
                <a:extLst>
                  <a:ext uri="{0D108BD9-81ED-4DB2-BD59-A6C34878D82A}">
                    <a16:rowId xmlns:a16="http://schemas.microsoft.com/office/drawing/2014/main" val="10000"/>
                  </a:ext>
                </a:extLst>
              </a:tr>
              <a:tr h="218316">
                <a:tc>
                  <a:txBody>
                    <a:bodyPr/>
                    <a:lstStyle/>
                    <a:p>
                      <a:r>
                        <a:rPr lang="fr-CA" sz="2000"/>
                        <a:t>Premier jour de classe</a:t>
                      </a:r>
                    </a:p>
                  </a:txBody>
                  <a:tcPr marL="75544" marR="75544" marT="37772" marB="37772"/>
                </a:tc>
                <a:tc>
                  <a:txBody>
                    <a:bodyPr/>
                    <a:lstStyle/>
                    <a:p>
                      <a:r>
                        <a:rPr lang="fr-CA" sz="2000"/>
                        <a:t>Lundi 22 août </a:t>
                      </a:r>
                    </a:p>
                  </a:txBody>
                  <a:tcPr marL="75544" marR="75544" marT="37772" marB="37772"/>
                </a:tc>
                <a:extLst>
                  <a:ext uri="{0D108BD9-81ED-4DB2-BD59-A6C34878D82A}">
                    <a16:rowId xmlns:a16="http://schemas.microsoft.com/office/drawing/2014/main" val="10008"/>
                  </a:ext>
                </a:extLst>
              </a:tr>
              <a:tr h="239243">
                <a:tc>
                  <a:txBody>
                    <a:bodyPr/>
                    <a:lstStyle/>
                    <a:p>
                      <a:r>
                        <a:rPr lang="fr-CA" sz="2000"/>
                        <a:t>Date</a:t>
                      </a:r>
                      <a:r>
                        <a:rPr lang="fr-CA" sz="2000" baseline="0"/>
                        <a:t> d’abandon sans mention d’échec au bulletin</a:t>
                      </a:r>
                      <a:endParaRPr lang="fr-CA" sz="2000"/>
                    </a:p>
                  </a:txBody>
                  <a:tcPr marL="75544" marR="75544" marT="37772" marB="37772"/>
                </a:tc>
                <a:tc>
                  <a:txBody>
                    <a:bodyPr/>
                    <a:lstStyle/>
                    <a:p>
                      <a:r>
                        <a:rPr lang="fr-CA" sz="2000"/>
                        <a:t>Lundi 19 septembre avant 23 h 59</a:t>
                      </a:r>
                    </a:p>
                  </a:txBody>
                  <a:tcPr marL="75544" marR="75544" marT="37772" marB="37772"/>
                </a:tc>
                <a:extLst>
                  <a:ext uri="{0D108BD9-81ED-4DB2-BD59-A6C34878D82A}">
                    <a16:rowId xmlns:a16="http://schemas.microsoft.com/office/drawing/2014/main" val="10009"/>
                  </a:ext>
                </a:extLst>
              </a:tr>
              <a:tr h="212198">
                <a:tc>
                  <a:txBody>
                    <a:bodyPr/>
                    <a:lstStyle/>
                    <a:p>
                      <a:r>
                        <a:rPr lang="fr-CA" sz="2000"/>
                        <a:t>Fréquentation scolaire</a:t>
                      </a:r>
                    </a:p>
                  </a:txBody>
                  <a:tcPr marL="75544" marR="75544" marT="37772" marB="37772"/>
                </a:tc>
                <a:tc>
                  <a:txBody>
                    <a:bodyPr/>
                    <a:lstStyle/>
                    <a:p>
                      <a:r>
                        <a:rPr lang="fr-CA" sz="2000"/>
                        <a:t>Lundi 20 septembre </a:t>
                      </a:r>
                    </a:p>
                  </a:txBody>
                  <a:tcPr marL="75544" marR="75544" marT="37772" marB="37772"/>
                </a:tc>
                <a:extLst>
                  <a:ext uri="{0D108BD9-81ED-4DB2-BD59-A6C34878D82A}">
                    <a16:rowId xmlns:a16="http://schemas.microsoft.com/office/drawing/2014/main" val="10002"/>
                  </a:ext>
                </a:extLst>
              </a:tr>
              <a:tr h="382249">
                <a:tc>
                  <a:txBody>
                    <a:bodyPr/>
                    <a:lstStyle/>
                    <a:p>
                      <a:r>
                        <a:rPr lang="fr-CA" sz="2000"/>
                        <a:t>Choix</a:t>
                      </a:r>
                      <a:r>
                        <a:rPr lang="fr-CA" sz="2000" baseline="0"/>
                        <a:t> de cours (hiver 2023)</a:t>
                      </a:r>
                      <a:endParaRPr lang="fr-CA" sz="2000"/>
                    </a:p>
                  </a:txBody>
                  <a:tcPr marL="75544" marR="75544" marT="37772" marB="37772"/>
                </a:tc>
                <a:tc>
                  <a:txBody>
                    <a:bodyPr/>
                    <a:lstStyle/>
                    <a:p>
                      <a:r>
                        <a:rPr lang="fr-CA" sz="2000" b="0" i="0" u="none" strike="noStrike" kern="1200" baseline="0">
                          <a:solidFill>
                            <a:schemeClr val="dk1"/>
                          </a:solidFill>
                          <a:latin typeface="+mn-lt"/>
                          <a:ea typeface="+mn-ea"/>
                          <a:cs typeface="+mn-cs"/>
                        </a:rPr>
                        <a:t>Du jeudi 6 octobre à 7 h au</a:t>
                      </a:r>
                      <a:br>
                        <a:rPr lang="fr-CA" sz="2000" b="0" i="0" u="none" strike="noStrike" kern="1200" baseline="0">
                          <a:solidFill>
                            <a:schemeClr val="dk1"/>
                          </a:solidFill>
                          <a:latin typeface="+mn-lt"/>
                          <a:ea typeface="+mn-ea"/>
                          <a:cs typeface="+mn-cs"/>
                        </a:rPr>
                      </a:br>
                      <a:r>
                        <a:rPr lang="fr-CA" sz="2000" b="0" i="0" u="none" strike="noStrike" kern="1200" baseline="0">
                          <a:solidFill>
                            <a:schemeClr val="dk1"/>
                          </a:solidFill>
                          <a:latin typeface="+mn-lt"/>
                          <a:ea typeface="+mn-ea"/>
                          <a:cs typeface="+mn-cs"/>
                        </a:rPr>
                        <a:t>mardi 11 octobre avant 23 h 59 	</a:t>
                      </a:r>
                    </a:p>
                  </a:txBody>
                  <a:tcPr marL="75544" marR="75544" marT="37772" marB="37772"/>
                </a:tc>
                <a:extLst>
                  <a:ext uri="{0D108BD9-81ED-4DB2-BD59-A6C34878D82A}">
                    <a16:rowId xmlns:a16="http://schemas.microsoft.com/office/drawing/2014/main" val="10003"/>
                  </a:ext>
                </a:extLst>
              </a:tr>
              <a:tr h="382249">
                <a:tc>
                  <a:txBody>
                    <a:bodyPr/>
                    <a:lstStyle/>
                    <a:p>
                      <a:r>
                        <a:rPr lang="fr-CA" sz="2000"/>
                        <a:t>Changement de programme </a:t>
                      </a:r>
                      <a:r>
                        <a:rPr lang="fr-CA" sz="2000" baseline="0"/>
                        <a:t>(hiver 2023)</a:t>
                      </a:r>
                      <a:endParaRPr lang="fr-CA" sz="2000"/>
                    </a:p>
                  </a:txBody>
                  <a:tcPr marL="75544" marR="75544" marT="37772" marB="37772"/>
                </a:tc>
                <a:tc>
                  <a:txBody>
                    <a:bodyPr/>
                    <a:lstStyle/>
                    <a:p>
                      <a:r>
                        <a:rPr lang="fr-CA" sz="2000" b="0" i="0" u="none" strike="noStrike" kern="1200" baseline="0">
                          <a:solidFill>
                            <a:schemeClr val="dk1"/>
                          </a:solidFill>
                          <a:latin typeface="+mn-lt"/>
                          <a:ea typeface="+mn-ea"/>
                          <a:cs typeface="+mn-cs"/>
                        </a:rPr>
                        <a:t>Du mercredi 24 août au</a:t>
                      </a:r>
                      <a:br>
                        <a:rPr lang="fr-CA" sz="2000" b="0" i="0" u="none" strike="noStrike" kern="1200" baseline="0">
                          <a:solidFill>
                            <a:schemeClr val="dk1"/>
                          </a:solidFill>
                          <a:latin typeface="+mn-lt"/>
                          <a:ea typeface="+mn-ea"/>
                          <a:cs typeface="+mn-cs"/>
                        </a:rPr>
                      </a:br>
                      <a:r>
                        <a:rPr lang="fr-CA" sz="2000" b="0" i="0" u="none" strike="noStrike" kern="1200" baseline="0">
                          <a:solidFill>
                            <a:schemeClr val="dk1"/>
                          </a:solidFill>
                          <a:latin typeface="+mn-lt"/>
                          <a:ea typeface="+mn-ea"/>
                          <a:cs typeface="+mn-cs"/>
                        </a:rPr>
                        <a:t>jeudi 27 octobre à 23 h 59 	</a:t>
                      </a:r>
                    </a:p>
                  </a:txBody>
                  <a:tcPr marL="75544" marR="75544" marT="37772" marB="37772"/>
                </a:tc>
                <a:extLst>
                  <a:ext uri="{0D108BD9-81ED-4DB2-BD59-A6C34878D82A}">
                    <a16:rowId xmlns:a16="http://schemas.microsoft.com/office/drawing/2014/main" val="10004"/>
                  </a:ext>
                </a:extLst>
              </a:tr>
              <a:tr h="212198">
                <a:tc>
                  <a:txBody>
                    <a:bodyPr/>
                    <a:lstStyle/>
                    <a:p>
                      <a:r>
                        <a:rPr lang="fr-CA" sz="2000"/>
                        <a:t>Paiement des frais </a:t>
                      </a:r>
                      <a:r>
                        <a:rPr lang="fr-CA" sz="2000" baseline="0"/>
                        <a:t>(hiver 2023)</a:t>
                      </a:r>
                      <a:endParaRPr lang="fr-CA" sz="2000"/>
                    </a:p>
                  </a:txBody>
                  <a:tcPr marL="75544" marR="75544" marT="37772" marB="37772"/>
                </a:tc>
                <a:tc>
                  <a:txBody>
                    <a:bodyPr/>
                    <a:lstStyle/>
                    <a:p>
                      <a:r>
                        <a:rPr lang="fr-CA" sz="2000" b="0" i="0" u="none" strike="noStrike" kern="1200" baseline="0">
                          <a:solidFill>
                            <a:schemeClr val="dk1"/>
                          </a:solidFill>
                          <a:latin typeface="+mn-lt"/>
                          <a:ea typeface="+mn-ea"/>
                          <a:cs typeface="+mn-cs"/>
                        </a:rPr>
                        <a:t>Mardi 11 octobre avant 23 h 59 	</a:t>
                      </a:r>
                    </a:p>
                  </a:txBody>
                  <a:tcPr marL="75544" marR="75544" marT="37772" marB="37772"/>
                </a:tc>
                <a:extLst>
                  <a:ext uri="{0D108BD9-81ED-4DB2-BD59-A6C34878D82A}">
                    <a16:rowId xmlns:a16="http://schemas.microsoft.com/office/drawing/2014/main" val="10005"/>
                  </a:ext>
                </a:extLst>
              </a:tr>
              <a:tr h="311328">
                <a:tc>
                  <a:txBody>
                    <a:bodyPr/>
                    <a:lstStyle/>
                    <a:p>
                      <a:r>
                        <a:rPr lang="fr-CA" sz="2000"/>
                        <a:t>Fin des cours</a:t>
                      </a:r>
                    </a:p>
                  </a:txBody>
                  <a:tcPr marL="75544" marR="75544" marT="37772" marB="37772"/>
                </a:tc>
                <a:tc>
                  <a:txBody>
                    <a:bodyPr/>
                    <a:lstStyle/>
                    <a:p>
                      <a:r>
                        <a:rPr lang="fr-CA" sz="2000"/>
                        <a:t>Jeudi 15 décembre</a:t>
                      </a:r>
                    </a:p>
                  </a:txBody>
                  <a:tcPr marL="75544" marR="75544" marT="37772" marB="37772"/>
                </a:tc>
                <a:extLst>
                  <a:ext uri="{0D108BD9-81ED-4DB2-BD59-A6C34878D82A}">
                    <a16:rowId xmlns:a16="http://schemas.microsoft.com/office/drawing/2014/main" val="10006"/>
                  </a:ext>
                </a:extLst>
              </a:tr>
              <a:tr h="212198">
                <a:tc>
                  <a:txBody>
                    <a:bodyPr/>
                    <a:lstStyle/>
                    <a:p>
                      <a:r>
                        <a:rPr lang="fr-CA" sz="2000"/>
                        <a:t>Période</a:t>
                      </a:r>
                      <a:r>
                        <a:rPr lang="fr-CA" sz="2000" baseline="0"/>
                        <a:t> d’évaluation</a:t>
                      </a:r>
                      <a:endParaRPr lang="fr-CA" sz="2000"/>
                    </a:p>
                  </a:txBody>
                  <a:tcPr marL="75544" marR="75544" marT="37772" marB="37772"/>
                </a:tc>
                <a:tc>
                  <a:txBody>
                    <a:bodyPr/>
                    <a:lstStyle/>
                    <a:p>
                      <a:r>
                        <a:rPr lang="fr-CA" sz="2000"/>
                        <a:t>Du 16 au 22 décembre</a:t>
                      </a:r>
                    </a:p>
                  </a:txBody>
                  <a:tcPr marL="75544" marR="75544" marT="37772" marB="37772"/>
                </a:tc>
                <a:extLst>
                  <a:ext uri="{0D108BD9-81ED-4DB2-BD59-A6C34878D82A}">
                    <a16:rowId xmlns:a16="http://schemas.microsoft.com/office/drawing/2014/main" val="10007"/>
                  </a:ext>
                </a:extLst>
              </a:tr>
            </a:tbl>
          </a:graphicData>
        </a:graphic>
      </p:graphicFrame>
      <p:sp>
        <p:nvSpPr>
          <p:cNvPr id="7" name="Titre 1">
            <a:extLst>
              <a:ext uri="{FF2B5EF4-FFF2-40B4-BE49-F238E27FC236}">
                <a16:creationId xmlns:a16="http://schemas.microsoft.com/office/drawing/2014/main" id="{F39FAF78-79DE-49A0-80D8-3182C48A3AFC}"/>
              </a:ext>
            </a:extLst>
          </p:cNvPr>
          <p:cNvSpPr>
            <a:spLocks noGrp="1"/>
          </p:cNvSpPr>
          <p:nvPr>
            <p:ph type="title"/>
          </p:nvPr>
        </p:nvSpPr>
        <p:spPr/>
        <p:txBody>
          <a:bodyPr wrap="square" anchor="ctr">
            <a:normAutofit/>
          </a:bodyPr>
          <a:lstStyle/>
          <a:p>
            <a:r>
              <a:rPr lang="fr-FR" sz="3200">
                <a:solidFill>
                  <a:srgbClr val="575756"/>
                </a:solidFill>
              </a:rPr>
              <a:t>Dates importantes</a:t>
            </a:r>
          </a:p>
        </p:txBody>
      </p:sp>
    </p:spTree>
    <p:extLst>
      <p:ext uri="{BB962C8B-B14F-4D97-AF65-F5344CB8AC3E}">
        <p14:creationId xmlns:p14="http://schemas.microsoft.com/office/powerpoint/2010/main" val="1080823593"/>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fr-CA"/>
              <a:t>MARIE-ÈVE DUPUIS ROUSSIL</a:t>
            </a:r>
          </a:p>
        </p:txBody>
      </p:sp>
      <p:sp>
        <p:nvSpPr>
          <p:cNvPr id="3" name="Text Placeholder 2"/>
          <p:cNvSpPr>
            <a:spLocks noGrp="1"/>
          </p:cNvSpPr>
          <p:nvPr>
            <p:ph type="body" sz="quarter" idx="10"/>
            <p:custDataLst>
              <p:tags r:id="rId2"/>
            </p:custDataLst>
          </p:nvPr>
        </p:nvSpPr>
        <p:spPr>
          <a:xfrm>
            <a:off x="914400" y="5368925"/>
            <a:ext cx="10371138" cy="839851"/>
          </a:xfrm>
        </p:spPr>
        <p:txBody>
          <a:bodyPr/>
          <a:lstStyle/>
          <a:p>
            <a:r>
              <a:rPr lang="fr-CA"/>
              <a:t>Directrice des affaires étudiantes</a:t>
            </a:r>
          </a:p>
        </p:txBody>
      </p:sp>
      <p:sp>
        <p:nvSpPr>
          <p:cNvPr id="5" name="Text Placeholder 2"/>
          <p:cNvSpPr txBox="1">
            <a:spLocks/>
          </p:cNvSpPr>
          <p:nvPr>
            <p:custDataLst>
              <p:tags r:id="rId3"/>
            </p:custDataLst>
          </p:nvPr>
        </p:nvSpPr>
        <p:spPr bwMode="auto">
          <a:xfrm>
            <a:off x="743711" y="614917"/>
            <a:ext cx="8811769" cy="13784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Clr>
                <a:srgbClr val="BCC700"/>
              </a:buClr>
              <a:buSzPct val="90000"/>
              <a:buFont typeface="Wingdings" panose="05000000000000000000" pitchFamily="2" charset="2"/>
              <a:buNone/>
              <a:defRPr sz="3200" b="1" kern="1200">
                <a:solidFill>
                  <a:srgbClr val="575756"/>
                </a:solidFill>
                <a:latin typeface="Lucida Sans" panose="020B0602030504020204" pitchFamily="34" charset="0"/>
                <a:ea typeface="Kozuka Gothic Pro R" panose="020B0400000000000000" pitchFamily="34" charset="-128"/>
                <a:cs typeface="Lucida Sans Unicode" panose="020B0602030504020204" pitchFamily="34" charset="0"/>
              </a:defRPr>
            </a:lvl1pPr>
            <a:lvl2pPr marL="603647" indent="-266700" algn="l" rtl="0" eaLnBrk="1" fontAlgn="base" hangingPunct="1">
              <a:spcBef>
                <a:spcPct val="20000"/>
              </a:spcBef>
              <a:spcAft>
                <a:spcPct val="0"/>
              </a:spcAft>
              <a:buClr>
                <a:srgbClr val="BCC700"/>
              </a:buClr>
              <a:buSzPct val="80000"/>
              <a:buFont typeface="Wingdings" panose="05000000000000000000" pitchFamily="2" charset="2"/>
              <a:buChar char="§"/>
              <a:defRPr sz="1800" kern="1200">
                <a:solidFill>
                  <a:schemeClr val="tx1"/>
                </a:solidFill>
                <a:latin typeface="Calibri" panose="020F0502020204030204" pitchFamily="34" charset="0"/>
                <a:ea typeface="Kozuka Gothic Pro R" panose="020B0400000000000000" pitchFamily="34" charset="-128"/>
                <a:cs typeface="Lucida Sans Unicode" panose="020B0602030504020204" pitchFamily="34" charset="0"/>
              </a:defRPr>
            </a:lvl2pPr>
            <a:lvl3pPr marL="860822" indent="-257175" algn="l" rtl="0" eaLnBrk="1" fontAlgn="base" hangingPunct="1">
              <a:spcBef>
                <a:spcPct val="20000"/>
              </a:spcBef>
              <a:spcAft>
                <a:spcPct val="0"/>
              </a:spcAft>
              <a:buClr>
                <a:srgbClr val="BCC700"/>
              </a:buClr>
              <a:buSzPct val="80000"/>
              <a:buFont typeface="Wingdings" panose="05000000000000000000" pitchFamily="2" charset="2"/>
              <a:buChar char="§"/>
              <a:defRPr sz="1600" kern="1200">
                <a:solidFill>
                  <a:schemeClr val="tx1"/>
                </a:solidFill>
                <a:latin typeface="Calibri" panose="020F0502020204030204" pitchFamily="34" charset="0"/>
                <a:ea typeface="Kozuka Gothic Pro R" panose="020B0400000000000000" pitchFamily="34" charset="-128"/>
                <a:cs typeface="Lucida Sans Unicode" panose="020B0602030504020204" pitchFamily="34" charset="0"/>
              </a:defRPr>
            </a:lvl3pPr>
            <a:lvl4pPr marL="939404" indent="-133350" algn="l" rtl="0" eaLnBrk="1" fontAlgn="base" hangingPunct="1">
              <a:spcBef>
                <a:spcPct val="20000"/>
              </a:spcBef>
              <a:spcAft>
                <a:spcPct val="0"/>
              </a:spcAft>
              <a:buClr>
                <a:srgbClr val="BCC700"/>
              </a:buClr>
              <a:buSzPct val="80000"/>
              <a:buFont typeface="Wingdings" panose="05000000000000000000" pitchFamily="2" charset="2"/>
              <a:buChar char="§"/>
              <a:defRPr sz="1400" kern="1200">
                <a:solidFill>
                  <a:schemeClr val="tx1"/>
                </a:solidFill>
                <a:latin typeface="Calibri" panose="020F0502020204030204" pitchFamily="34" charset="0"/>
                <a:ea typeface="Kozuka Gothic Pro R" panose="020B0400000000000000" pitchFamily="34" charset="-128"/>
                <a:cs typeface="Lucida Sans Unicode" panose="020B0602030504020204" pitchFamily="34" charset="0"/>
              </a:defRPr>
            </a:lvl4pPr>
            <a:lvl5pPr marL="1079897" indent="-140494" algn="l" rtl="0" eaLnBrk="1" fontAlgn="base" hangingPunct="1">
              <a:spcBef>
                <a:spcPct val="20000"/>
              </a:spcBef>
              <a:spcAft>
                <a:spcPct val="0"/>
              </a:spcAft>
              <a:buClr>
                <a:srgbClr val="BCC700"/>
              </a:buClr>
              <a:buSzPct val="75000"/>
              <a:buFont typeface="Wingdings" panose="05000000000000000000" pitchFamily="2" charset="2"/>
              <a:buChar char="§"/>
              <a:tabLst>
                <a:tab pos="1276350" algn="l"/>
              </a:tabLst>
              <a:defRPr sz="1400" kern="1200">
                <a:solidFill>
                  <a:schemeClr val="tx1"/>
                </a:solidFill>
                <a:latin typeface="Calibri" panose="020F0502020204030204" pitchFamily="34" charset="0"/>
                <a:ea typeface="Kozuka Gothic Pro R" panose="020B0400000000000000" pitchFamily="34" charset="-128"/>
                <a:cs typeface="Lucida Sans Unicode" panose="020B0602030504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gn="l"/>
            <a:r>
              <a:rPr lang="fr-CA"/>
              <a:t>L’expérience Montmorency</a:t>
            </a:r>
          </a:p>
        </p:txBody>
      </p:sp>
    </p:spTree>
    <p:extLst>
      <p:ext uri="{BB962C8B-B14F-4D97-AF65-F5344CB8AC3E}">
        <p14:creationId xmlns:p14="http://schemas.microsoft.com/office/powerpoint/2010/main" val="2429797754"/>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CA" sz="3200" err="1">
                <a:solidFill>
                  <a:srgbClr val="575756"/>
                </a:solidFill>
              </a:rPr>
              <a:t>L’expérience</a:t>
            </a:r>
            <a:r>
              <a:rPr lang="en-CA" sz="3200">
                <a:solidFill>
                  <a:srgbClr val="575756"/>
                </a:solidFill>
              </a:rPr>
              <a:t> </a:t>
            </a:r>
            <a:r>
              <a:rPr lang="en-CA" sz="3200" err="1">
                <a:solidFill>
                  <a:srgbClr val="575756"/>
                </a:solidFill>
              </a:rPr>
              <a:t>montmorency</a:t>
            </a:r>
            <a:endParaRPr lang="fr-CA" sz="3200">
              <a:solidFill>
                <a:srgbClr val="575756"/>
              </a:solidFill>
            </a:endParaRPr>
          </a:p>
        </p:txBody>
      </p:sp>
      <p:sp>
        <p:nvSpPr>
          <p:cNvPr id="3" name="Content Placeholder 2"/>
          <p:cNvSpPr>
            <a:spLocks noGrp="1"/>
          </p:cNvSpPr>
          <p:nvPr>
            <p:ph idx="1"/>
            <p:custDataLst>
              <p:tags r:id="rId2"/>
            </p:custDataLst>
          </p:nvPr>
        </p:nvSpPr>
        <p:spPr>
          <a:xfrm>
            <a:off x="490665" y="1891970"/>
            <a:ext cx="10993006" cy="4782887"/>
          </a:xfrm>
        </p:spPr>
        <p:txBody>
          <a:bodyPr/>
          <a:lstStyle/>
          <a:p>
            <a:pPr algn="just">
              <a:lnSpc>
                <a:spcPct val="90000"/>
              </a:lnSpc>
              <a:spcBef>
                <a:spcPts val="1000"/>
              </a:spcBef>
            </a:pPr>
            <a:r>
              <a:rPr lang="fr-CA"/>
              <a:t>La Direction des affaires étudiantes, une </a:t>
            </a:r>
            <a:r>
              <a:rPr lang="fr-CA" b="1">
                <a:solidFill>
                  <a:schemeClr val="accent3"/>
                </a:solidFill>
              </a:rPr>
              <a:t>équipe dynamique </a:t>
            </a:r>
            <a:r>
              <a:rPr lang="fr-CA"/>
              <a:t>composée d’un peu plus de 75 personnes qui œuvre et s’implique pour </a:t>
            </a:r>
            <a:r>
              <a:rPr lang="fr-CA" b="1">
                <a:solidFill>
                  <a:schemeClr val="accent3"/>
                </a:solidFill>
              </a:rPr>
              <a:t>répondre aux besoins </a:t>
            </a:r>
            <a:r>
              <a:rPr lang="fr-CA"/>
              <a:t>de notre population étudiante. </a:t>
            </a:r>
          </a:p>
          <a:p>
            <a:endParaRPr lang="fr-CA"/>
          </a:p>
          <a:p>
            <a:r>
              <a:rPr lang="fr-CA"/>
              <a:t>En tant que partenaire éducationnel, elle met en place les conditions permettant à la population étudiante de réaliser son parcours collégial dans un </a:t>
            </a:r>
            <a:r>
              <a:rPr lang="fr-CA" b="1">
                <a:solidFill>
                  <a:schemeClr val="accent3"/>
                </a:solidFill>
              </a:rPr>
              <a:t>environnement inclusif, sain et stimulant</a:t>
            </a:r>
            <a:r>
              <a:rPr lang="fr-CA"/>
              <a:t>.</a:t>
            </a:r>
          </a:p>
          <a:p>
            <a:pPr marL="0" indent="0">
              <a:buNone/>
            </a:pPr>
            <a:endParaRPr lang="fr-CA"/>
          </a:p>
          <a:p>
            <a:r>
              <a:rPr lang="fr-CA"/>
              <a:t>Elle place l’étudiante et l’étudiant au </a:t>
            </a:r>
            <a:r>
              <a:rPr lang="fr-CA" b="1">
                <a:solidFill>
                  <a:schemeClr val="accent3"/>
                </a:solidFill>
              </a:rPr>
              <a:t>cœur de ses priorités</a:t>
            </a:r>
            <a:r>
              <a:rPr lang="fr-CA"/>
              <a:t>, </a:t>
            </a:r>
            <a:br>
              <a:rPr lang="fr-CA"/>
            </a:br>
            <a:r>
              <a:rPr lang="fr-CA"/>
              <a:t>et ce, dans la mise en œuvre de programmes, d’activités, </a:t>
            </a:r>
            <a:br>
              <a:rPr lang="fr-CA"/>
            </a:br>
            <a:r>
              <a:rPr lang="fr-CA"/>
              <a:t>et de services qui favorisent le </a:t>
            </a:r>
            <a:r>
              <a:rPr lang="fr-CA" b="1">
                <a:solidFill>
                  <a:schemeClr val="accent3"/>
                </a:solidFill>
              </a:rPr>
              <a:t>bien-être, la persévérance et la diplomation.</a:t>
            </a:r>
          </a:p>
          <a:p>
            <a:endParaRPr lang="fr-CA" b="1">
              <a:solidFill>
                <a:srgbClr val="00B0F0"/>
              </a:solidFill>
            </a:endParaRPr>
          </a:p>
          <a:p>
            <a:r>
              <a:rPr lang="fr-CA" b="1">
                <a:solidFill>
                  <a:srgbClr val="00B0F0"/>
                </a:solidFill>
              </a:rPr>
              <a:t>Sandy</a:t>
            </a:r>
            <a:r>
              <a:rPr lang="fr-CA">
                <a:solidFill>
                  <a:schemeClr val="tx1"/>
                </a:solidFill>
              </a:rPr>
              <a:t> </a:t>
            </a:r>
            <a:r>
              <a:rPr lang="fr-CA"/>
              <a:t>se joint aux membres de l’équipe. </a:t>
            </a:r>
            <a:br>
              <a:rPr lang="fr-CA"/>
            </a:br>
            <a:r>
              <a:rPr lang="fr-CA" b="1">
                <a:solidFill>
                  <a:srgbClr val="00B0F0"/>
                </a:solidFill>
              </a:rPr>
              <a:t>La population étudiante l'adore </a:t>
            </a:r>
            <a:r>
              <a:rPr lang="fr-CA">
                <a:solidFill>
                  <a:schemeClr val="tx1"/>
                </a:solidFill>
              </a:rPr>
              <a:t>!</a:t>
            </a:r>
          </a:p>
          <a:p>
            <a:pPr algn="just">
              <a:lnSpc>
                <a:spcPct val="90000"/>
              </a:lnSpc>
              <a:spcBef>
                <a:spcPts val="1000"/>
              </a:spcBef>
              <a:buFont typeface="Arial" panose="020B0604020202020204" pitchFamily="34" charset="0"/>
              <a:buChar char="•"/>
            </a:pPr>
            <a:endParaRPr lang="fr-CA"/>
          </a:p>
          <a:p>
            <a:pPr marL="0" indent="0">
              <a:buNone/>
            </a:pPr>
            <a:endParaRPr lang="fr-CA"/>
          </a:p>
        </p:txBody>
      </p:sp>
      <p:sp>
        <p:nvSpPr>
          <p:cNvPr id="4" name="Text Placeholder 3"/>
          <p:cNvSpPr>
            <a:spLocks noGrp="1"/>
          </p:cNvSpPr>
          <p:nvPr>
            <p:ph type="body" sz="quarter" idx="11"/>
            <p:custDataLst>
              <p:tags r:id="rId3"/>
            </p:custDataLst>
          </p:nvPr>
        </p:nvSpPr>
        <p:spPr>
          <a:xfrm>
            <a:off x="490665" y="1349164"/>
            <a:ext cx="11231545" cy="452438"/>
          </a:xfrm>
        </p:spPr>
        <p:txBody>
          <a:bodyPr/>
          <a:lstStyle/>
          <a:p>
            <a:r>
              <a:rPr lang="fr-CA" sz="2000"/>
              <a:t>Mandat</a:t>
            </a:r>
          </a:p>
        </p:txBody>
      </p:sp>
      <p:pic>
        <p:nvPicPr>
          <p:cNvPr id="6" name="Image 5" descr="Une image contenant personne, chien, intérieur, plancher&#10;&#10;Description générée automatiquement">
            <a:extLst>
              <a:ext uri="{FF2B5EF4-FFF2-40B4-BE49-F238E27FC236}">
                <a16:creationId xmlns:a16="http://schemas.microsoft.com/office/drawing/2014/main" id="{69BF4E98-D1FE-4A3B-9D5A-4EF8C3DCBECF}"/>
              </a:ext>
            </a:extLst>
          </p:cNvPr>
          <p:cNvPicPr>
            <a:picLocks noChangeAspect="1"/>
          </p:cNvPicPr>
          <p:nvPr>
            <p:custDataLst>
              <p:tags r:id="rId4"/>
            </p:custDataLst>
          </p:nvPr>
        </p:nvPicPr>
        <p:blipFill>
          <a:blip r:embed="rId7"/>
          <a:stretch>
            <a:fillRect/>
          </a:stretch>
        </p:blipFill>
        <p:spPr>
          <a:xfrm>
            <a:off x="7876121" y="4946213"/>
            <a:ext cx="1422293" cy="1815322"/>
          </a:xfrm>
          <a:prstGeom prst="rect">
            <a:avLst/>
          </a:prstGeom>
        </p:spPr>
      </p:pic>
      <p:pic>
        <p:nvPicPr>
          <p:cNvPr id="2050" name="Picture 2">
            <a:extLst>
              <a:ext uri="{FF2B5EF4-FFF2-40B4-BE49-F238E27FC236}">
                <a16:creationId xmlns:a16="http://schemas.microsoft.com/office/drawing/2014/main" id="{D0400A61-F791-4C01-AC5E-7E9A227D7009}"/>
              </a:ext>
            </a:extLst>
          </p:cNvPr>
          <p:cNvPicPr>
            <a:picLocks noChangeAspect="1" noChangeArrowheads="1"/>
          </p:cNvPicPr>
          <p:nvPr>
            <p:custDataLst>
              <p:tags r:id="rId5"/>
            </p:custDataLst>
          </p:nvPr>
        </p:nvPicPr>
        <p:blipFill>
          <a:blip r:embed="rId8">
            <a:extLst>
              <a:ext uri="{28A0092B-C50C-407E-A947-70E740481C1C}">
                <a14:useLocalDpi xmlns:a14="http://schemas.microsoft.com/office/drawing/2010/main" val="0"/>
              </a:ext>
            </a:extLst>
          </a:blip>
          <a:srcRect/>
          <a:stretch>
            <a:fillRect/>
          </a:stretch>
        </p:blipFill>
        <p:spPr bwMode="auto">
          <a:xfrm>
            <a:off x="9405257" y="3625674"/>
            <a:ext cx="2439345" cy="3049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9822840"/>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CA" sz="3200" err="1">
                <a:solidFill>
                  <a:srgbClr val="575756"/>
                </a:solidFill>
              </a:rPr>
              <a:t>L’expérience</a:t>
            </a:r>
            <a:r>
              <a:rPr lang="en-CA" sz="3200">
                <a:solidFill>
                  <a:srgbClr val="575756"/>
                </a:solidFill>
              </a:rPr>
              <a:t> </a:t>
            </a:r>
            <a:r>
              <a:rPr lang="en-CA" sz="3200" err="1">
                <a:solidFill>
                  <a:srgbClr val="575756"/>
                </a:solidFill>
              </a:rPr>
              <a:t>montmorency</a:t>
            </a:r>
            <a:endParaRPr lang="fr-CA" sz="3200">
              <a:solidFill>
                <a:srgbClr val="575756"/>
              </a:solidFill>
            </a:endParaRPr>
          </a:p>
        </p:txBody>
      </p:sp>
      <p:sp>
        <p:nvSpPr>
          <p:cNvPr id="3" name="Content Placeholder 2"/>
          <p:cNvSpPr>
            <a:spLocks noGrp="1"/>
          </p:cNvSpPr>
          <p:nvPr>
            <p:ph idx="1"/>
            <p:custDataLst>
              <p:tags r:id="rId2"/>
            </p:custDataLst>
          </p:nvPr>
        </p:nvSpPr>
        <p:spPr>
          <a:xfrm>
            <a:off x="490665" y="2100262"/>
            <a:ext cx="11210671" cy="4254433"/>
          </a:xfrm>
        </p:spPr>
        <p:txBody>
          <a:bodyPr/>
          <a:lstStyle/>
          <a:p>
            <a:pPr marL="0" indent="0" algn="just">
              <a:lnSpc>
                <a:spcPct val="90000"/>
              </a:lnSpc>
              <a:spcBef>
                <a:spcPts val="1000"/>
              </a:spcBef>
              <a:buNone/>
            </a:pPr>
            <a:r>
              <a:rPr lang="fr-CA" sz="1800" b="1">
                <a:solidFill>
                  <a:schemeClr val="accent3"/>
                </a:solidFill>
              </a:rPr>
              <a:t>Code de vie </a:t>
            </a:r>
            <a:r>
              <a:rPr lang="fr-CA" sz="1800"/>
              <a:t>:  pour assurer un milieu de vie agréable et respectueux</a:t>
            </a:r>
          </a:p>
          <a:p>
            <a:pPr marL="0" indent="0" algn="just">
              <a:lnSpc>
                <a:spcPct val="90000"/>
              </a:lnSpc>
              <a:spcBef>
                <a:spcPts val="1000"/>
              </a:spcBef>
              <a:buNone/>
            </a:pPr>
            <a:r>
              <a:rPr lang="fr-CA" sz="1800" b="1">
                <a:solidFill>
                  <a:schemeClr val="accent3"/>
                </a:solidFill>
              </a:rPr>
              <a:t>Centre de prévention et d’intervention : </a:t>
            </a:r>
            <a:r>
              <a:rPr lang="fr-CA" sz="1800"/>
              <a:t>prévention, accompagnement, traitement, intervention</a:t>
            </a:r>
          </a:p>
          <a:p>
            <a:pPr marL="0" indent="0" algn="just">
              <a:lnSpc>
                <a:spcPct val="90000"/>
              </a:lnSpc>
              <a:spcBef>
                <a:spcPts val="1000"/>
              </a:spcBef>
              <a:buNone/>
            </a:pPr>
            <a:endParaRPr lang="fr-CA" sz="1800"/>
          </a:p>
          <a:p>
            <a:pPr marL="0" indent="0" algn="just">
              <a:lnSpc>
                <a:spcPct val="90000"/>
              </a:lnSpc>
              <a:spcBef>
                <a:spcPts val="1000"/>
              </a:spcBef>
              <a:buNone/>
            </a:pPr>
            <a:endParaRPr lang="fr-CA">
              <a:solidFill>
                <a:srgbClr val="FF0000"/>
              </a:solidFill>
            </a:endParaRPr>
          </a:p>
        </p:txBody>
      </p:sp>
      <p:sp>
        <p:nvSpPr>
          <p:cNvPr id="4" name="Text Placeholder 3"/>
          <p:cNvSpPr>
            <a:spLocks noGrp="1"/>
          </p:cNvSpPr>
          <p:nvPr>
            <p:ph type="body" sz="quarter" idx="11"/>
            <p:custDataLst>
              <p:tags r:id="rId3"/>
            </p:custDataLst>
          </p:nvPr>
        </p:nvSpPr>
        <p:spPr/>
        <p:txBody>
          <a:bodyPr/>
          <a:lstStyle/>
          <a:p>
            <a:r>
              <a:rPr lang="fr-CA" sz="2000"/>
              <a:t>Milieu de vie sain</a:t>
            </a:r>
          </a:p>
        </p:txBody>
      </p:sp>
      <p:pic>
        <p:nvPicPr>
          <p:cNvPr id="8" name="Image 7" descr="Une image contenant texte&#10;&#10;Description générée automatiquement">
            <a:extLst>
              <a:ext uri="{FF2B5EF4-FFF2-40B4-BE49-F238E27FC236}">
                <a16:creationId xmlns:a16="http://schemas.microsoft.com/office/drawing/2014/main" id="{2E1BD6C5-ED37-4097-8F81-8BDF68D5C0F8}"/>
              </a:ext>
            </a:extLst>
          </p:cNvPr>
          <p:cNvPicPr>
            <a:picLocks noChangeAspect="1"/>
          </p:cNvPicPr>
          <p:nvPr>
            <p:custDataLst>
              <p:tags r:id="rId4"/>
            </p:custDataLst>
          </p:nvPr>
        </p:nvPicPr>
        <p:blipFill>
          <a:blip r:embed="rId9"/>
          <a:stretch>
            <a:fillRect/>
          </a:stretch>
        </p:blipFill>
        <p:spPr>
          <a:xfrm>
            <a:off x="6574229" y="3147769"/>
            <a:ext cx="5617770" cy="2185639"/>
          </a:xfrm>
          <a:prstGeom prst="rect">
            <a:avLst/>
          </a:prstGeom>
        </p:spPr>
      </p:pic>
      <p:sp>
        <p:nvSpPr>
          <p:cNvPr id="5" name="ZoneTexte 4">
            <a:extLst>
              <a:ext uri="{FF2B5EF4-FFF2-40B4-BE49-F238E27FC236}">
                <a16:creationId xmlns:a16="http://schemas.microsoft.com/office/drawing/2014/main" id="{C7FAF288-297E-48F2-B8A1-E498D35D8AC6}"/>
              </a:ext>
            </a:extLst>
          </p:cNvPr>
          <p:cNvSpPr txBox="1"/>
          <p:nvPr>
            <p:custDataLst>
              <p:tags r:id="rId5"/>
            </p:custDataLst>
          </p:nvPr>
        </p:nvSpPr>
        <p:spPr>
          <a:xfrm>
            <a:off x="6574229" y="5385814"/>
            <a:ext cx="5617771" cy="376321"/>
          </a:xfrm>
          <a:prstGeom prst="rect">
            <a:avLst/>
          </a:prstGeom>
          <a:noFill/>
        </p:spPr>
        <p:txBody>
          <a:bodyPr wrap="square" rtlCol="0">
            <a:spAutoFit/>
          </a:bodyPr>
          <a:lstStyle/>
          <a:p>
            <a:pPr algn="just">
              <a:lnSpc>
                <a:spcPct val="90000"/>
              </a:lnSpc>
              <a:spcBef>
                <a:spcPts val="1000"/>
              </a:spcBef>
            </a:pPr>
            <a:r>
              <a:rPr lang="fr-CA" sz="2000" b="1">
                <a:hlinkClick r:id="rId10"/>
              </a:rPr>
              <a:t>jeveuxenparler_etudiant</a:t>
            </a:r>
            <a:r>
              <a:rPr lang="fr-CA">
                <a:hlinkClick r:id="rId10"/>
              </a:rPr>
              <a:t>@cmontmorency.qc.ca</a:t>
            </a:r>
            <a:endParaRPr lang="fr-CA"/>
          </a:p>
        </p:txBody>
      </p:sp>
      <p:pic>
        <p:nvPicPr>
          <p:cNvPr id="7" name="Image 6">
            <a:extLst>
              <a:ext uri="{FF2B5EF4-FFF2-40B4-BE49-F238E27FC236}">
                <a16:creationId xmlns:a16="http://schemas.microsoft.com/office/drawing/2014/main" id="{0686A86E-4CE3-48CC-8183-9E35ABDC4C26}"/>
              </a:ext>
            </a:extLst>
          </p:cNvPr>
          <p:cNvPicPr>
            <a:picLocks noChangeAspect="1"/>
          </p:cNvPicPr>
          <p:nvPr>
            <p:custDataLst>
              <p:tags r:id="rId6"/>
            </p:custDataLst>
          </p:nvPr>
        </p:nvPicPr>
        <p:blipFill>
          <a:blip r:embed="rId11"/>
          <a:stretch>
            <a:fillRect/>
          </a:stretch>
        </p:blipFill>
        <p:spPr>
          <a:xfrm>
            <a:off x="465795" y="2831996"/>
            <a:ext cx="5617770" cy="3862217"/>
          </a:xfrm>
          <a:prstGeom prst="rect">
            <a:avLst/>
          </a:prstGeom>
        </p:spPr>
      </p:pic>
    </p:spTree>
    <p:extLst>
      <p:ext uri="{BB962C8B-B14F-4D97-AF65-F5344CB8AC3E}">
        <p14:creationId xmlns:p14="http://schemas.microsoft.com/office/powerpoint/2010/main" val="2913209354"/>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fr-CA"/>
              <a:t>Émy Daniel </a:t>
            </a:r>
          </a:p>
        </p:txBody>
      </p:sp>
      <p:sp>
        <p:nvSpPr>
          <p:cNvPr id="3" name="Text Placeholder 2"/>
          <p:cNvSpPr>
            <a:spLocks noGrp="1"/>
          </p:cNvSpPr>
          <p:nvPr>
            <p:ph type="body" sz="quarter" idx="10"/>
            <p:custDataLst>
              <p:tags r:id="rId2"/>
            </p:custDataLst>
          </p:nvPr>
        </p:nvSpPr>
        <p:spPr>
          <a:xfrm>
            <a:off x="914400" y="5368925"/>
            <a:ext cx="10371138" cy="1031875"/>
          </a:xfrm>
        </p:spPr>
        <p:txBody>
          <a:bodyPr/>
          <a:lstStyle/>
          <a:p>
            <a:r>
              <a:rPr lang="fr-CA"/>
              <a:t>Directrice adjointe au Service de la bibliothèque et au Service des affaires étudiantes</a:t>
            </a:r>
          </a:p>
        </p:txBody>
      </p:sp>
      <p:sp>
        <p:nvSpPr>
          <p:cNvPr id="5" name="Text Placeholder 2"/>
          <p:cNvSpPr txBox="1">
            <a:spLocks/>
          </p:cNvSpPr>
          <p:nvPr>
            <p:custDataLst>
              <p:tags r:id="rId3"/>
            </p:custDataLst>
          </p:nvPr>
        </p:nvSpPr>
        <p:spPr bwMode="auto">
          <a:xfrm>
            <a:off x="670559" y="614917"/>
            <a:ext cx="8811769" cy="13784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Clr>
                <a:srgbClr val="BCC700"/>
              </a:buClr>
              <a:buSzPct val="90000"/>
              <a:buFont typeface="Wingdings" panose="05000000000000000000" pitchFamily="2" charset="2"/>
              <a:buNone/>
              <a:defRPr sz="3200" b="1" kern="1200">
                <a:solidFill>
                  <a:srgbClr val="575756"/>
                </a:solidFill>
                <a:latin typeface="Lucida Sans" panose="020B0602030504020204" pitchFamily="34" charset="0"/>
                <a:ea typeface="Kozuka Gothic Pro R" panose="020B0400000000000000" pitchFamily="34" charset="-128"/>
                <a:cs typeface="Lucida Sans Unicode" panose="020B0602030504020204" pitchFamily="34" charset="0"/>
              </a:defRPr>
            </a:lvl1pPr>
            <a:lvl2pPr marL="603647" indent="-266700" algn="l" rtl="0" eaLnBrk="1" fontAlgn="base" hangingPunct="1">
              <a:spcBef>
                <a:spcPct val="20000"/>
              </a:spcBef>
              <a:spcAft>
                <a:spcPct val="0"/>
              </a:spcAft>
              <a:buClr>
                <a:srgbClr val="BCC700"/>
              </a:buClr>
              <a:buSzPct val="80000"/>
              <a:buFont typeface="Wingdings" panose="05000000000000000000" pitchFamily="2" charset="2"/>
              <a:buChar char="§"/>
              <a:defRPr sz="1800" kern="1200">
                <a:solidFill>
                  <a:schemeClr val="tx1"/>
                </a:solidFill>
                <a:latin typeface="Calibri" panose="020F0502020204030204" pitchFamily="34" charset="0"/>
                <a:ea typeface="Kozuka Gothic Pro R" panose="020B0400000000000000" pitchFamily="34" charset="-128"/>
                <a:cs typeface="Lucida Sans Unicode" panose="020B0602030504020204" pitchFamily="34" charset="0"/>
              </a:defRPr>
            </a:lvl2pPr>
            <a:lvl3pPr marL="860822" indent="-257175" algn="l" rtl="0" eaLnBrk="1" fontAlgn="base" hangingPunct="1">
              <a:spcBef>
                <a:spcPct val="20000"/>
              </a:spcBef>
              <a:spcAft>
                <a:spcPct val="0"/>
              </a:spcAft>
              <a:buClr>
                <a:srgbClr val="BCC700"/>
              </a:buClr>
              <a:buSzPct val="80000"/>
              <a:buFont typeface="Wingdings" panose="05000000000000000000" pitchFamily="2" charset="2"/>
              <a:buChar char="§"/>
              <a:defRPr sz="1600" kern="1200">
                <a:solidFill>
                  <a:schemeClr val="tx1"/>
                </a:solidFill>
                <a:latin typeface="Calibri" panose="020F0502020204030204" pitchFamily="34" charset="0"/>
                <a:ea typeface="Kozuka Gothic Pro R" panose="020B0400000000000000" pitchFamily="34" charset="-128"/>
                <a:cs typeface="Lucida Sans Unicode" panose="020B0602030504020204" pitchFamily="34" charset="0"/>
              </a:defRPr>
            </a:lvl3pPr>
            <a:lvl4pPr marL="939404" indent="-133350" algn="l" rtl="0" eaLnBrk="1" fontAlgn="base" hangingPunct="1">
              <a:spcBef>
                <a:spcPct val="20000"/>
              </a:spcBef>
              <a:spcAft>
                <a:spcPct val="0"/>
              </a:spcAft>
              <a:buClr>
                <a:srgbClr val="BCC700"/>
              </a:buClr>
              <a:buSzPct val="80000"/>
              <a:buFont typeface="Wingdings" panose="05000000000000000000" pitchFamily="2" charset="2"/>
              <a:buChar char="§"/>
              <a:defRPr sz="1400" kern="1200">
                <a:solidFill>
                  <a:schemeClr val="tx1"/>
                </a:solidFill>
                <a:latin typeface="Calibri" panose="020F0502020204030204" pitchFamily="34" charset="0"/>
                <a:ea typeface="Kozuka Gothic Pro R" panose="020B0400000000000000" pitchFamily="34" charset="-128"/>
                <a:cs typeface="Lucida Sans Unicode" panose="020B0602030504020204" pitchFamily="34" charset="0"/>
              </a:defRPr>
            </a:lvl4pPr>
            <a:lvl5pPr marL="1079897" indent="-140494" algn="l" rtl="0" eaLnBrk="1" fontAlgn="base" hangingPunct="1">
              <a:spcBef>
                <a:spcPct val="20000"/>
              </a:spcBef>
              <a:spcAft>
                <a:spcPct val="0"/>
              </a:spcAft>
              <a:buClr>
                <a:srgbClr val="BCC700"/>
              </a:buClr>
              <a:buSzPct val="75000"/>
              <a:buFont typeface="Wingdings" panose="05000000000000000000" pitchFamily="2" charset="2"/>
              <a:buChar char="§"/>
              <a:tabLst>
                <a:tab pos="1276350" algn="l"/>
              </a:tabLst>
              <a:defRPr sz="1400" kern="1200">
                <a:solidFill>
                  <a:schemeClr val="tx1"/>
                </a:solidFill>
                <a:latin typeface="Calibri" panose="020F0502020204030204" pitchFamily="34" charset="0"/>
                <a:ea typeface="Kozuka Gothic Pro R" panose="020B0400000000000000" pitchFamily="34" charset="-128"/>
                <a:cs typeface="Lucida Sans Unicode" panose="020B0602030504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gn="l"/>
            <a:r>
              <a:rPr lang="fr-CA"/>
              <a:t>L’expérience Montmorency</a:t>
            </a:r>
          </a:p>
        </p:txBody>
      </p:sp>
    </p:spTree>
    <p:extLst>
      <p:ext uri="{BB962C8B-B14F-4D97-AF65-F5344CB8AC3E}">
        <p14:creationId xmlns:p14="http://schemas.microsoft.com/office/powerpoint/2010/main" val="233866024"/>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custDataLst>
              <p:tags r:id="rId1"/>
            </p:custDataLst>
          </p:nvPr>
        </p:nvSpPr>
        <p:spPr/>
        <p:txBody>
          <a:bodyPr/>
          <a:lstStyle/>
          <a:p>
            <a:r>
              <a:rPr lang="fr-CA"/>
              <a:t>Animation</a:t>
            </a:r>
          </a:p>
        </p:txBody>
      </p:sp>
      <p:sp>
        <p:nvSpPr>
          <p:cNvPr id="3" name="Text Placeholder 2"/>
          <p:cNvSpPr>
            <a:spLocks noGrp="1"/>
          </p:cNvSpPr>
          <p:nvPr>
            <p:ph type="body" sz="quarter" idx="11"/>
            <p:custDataLst>
              <p:tags r:id="rId2"/>
            </p:custDataLst>
          </p:nvPr>
        </p:nvSpPr>
        <p:spPr>
          <a:xfrm>
            <a:off x="3265714" y="5897982"/>
            <a:ext cx="4258492" cy="650864"/>
          </a:xfrm>
        </p:spPr>
        <p:txBody>
          <a:bodyPr/>
          <a:lstStyle/>
          <a:p>
            <a:r>
              <a:rPr lang="fr-CA" sz="1600"/>
              <a:t>Marilyn doucet</a:t>
            </a:r>
          </a:p>
          <a:p>
            <a:r>
              <a:rPr lang="fr-CA" sz="1600"/>
              <a:t>Service des communications</a:t>
            </a:r>
          </a:p>
        </p:txBody>
      </p:sp>
    </p:spTree>
    <p:extLst>
      <p:ext uri="{BB962C8B-B14F-4D97-AF65-F5344CB8AC3E}">
        <p14:creationId xmlns:p14="http://schemas.microsoft.com/office/powerpoint/2010/main" val="463717776"/>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fr-CA" sz="3200"/>
              <a:t>services à la population étudiante</a:t>
            </a:r>
            <a:endParaRPr lang="fr-CA" sz="3200">
              <a:solidFill>
                <a:srgbClr val="575756"/>
              </a:solidFill>
            </a:endParaRPr>
          </a:p>
        </p:txBody>
      </p:sp>
      <p:sp>
        <p:nvSpPr>
          <p:cNvPr id="3" name="Content Placeholder 2"/>
          <p:cNvSpPr>
            <a:spLocks noGrp="1"/>
          </p:cNvSpPr>
          <p:nvPr>
            <p:ph idx="1"/>
            <p:custDataLst>
              <p:tags r:id="rId2"/>
            </p:custDataLst>
          </p:nvPr>
        </p:nvSpPr>
        <p:spPr>
          <a:xfrm>
            <a:off x="278296" y="1283924"/>
            <a:ext cx="7861580" cy="5236324"/>
          </a:xfrm>
        </p:spPr>
        <p:txBody>
          <a:bodyPr/>
          <a:lstStyle/>
          <a:p>
            <a:pPr marL="0" indent="0" algn="just">
              <a:buNone/>
            </a:pPr>
            <a:r>
              <a:rPr lang="fr-CA" b="1"/>
              <a:t>Bibliothèque</a:t>
            </a:r>
          </a:p>
          <a:p>
            <a:pPr marL="0" indent="0">
              <a:buNone/>
            </a:pPr>
            <a:r>
              <a:rPr lang="fr-CA" b="0" i="0">
                <a:solidFill>
                  <a:srgbClr val="242424"/>
                </a:solidFill>
                <a:effectLst/>
                <a:latin typeface="-apple-system"/>
              </a:rPr>
              <a:t>Notre bibliothèque met à leur disposition :</a:t>
            </a:r>
          </a:p>
          <a:p>
            <a:pPr algn="l">
              <a:buFont typeface="Arial" panose="020B0604020202020204" pitchFamily="34" charset="0"/>
              <a:buChar char="•"/>
            </a:pPr>
            <a:r>
              <a:rPr lang="fr-CA" b="0" i="0">
                <a:solidFill>
                  <a:srgbClr val="242424"/>
                </a:solidFill>
                <a:effectLst/>
                <a:latin typeface="-apple-system"/>
              </a:rPr>
              <a:t>Différents </a:t>
            </a:r>
            <a:r>
              <a:rPr lang="fr-CA" b="0" i="0">
                <a:solidFill>
                  <a:srgbClr val="00B0F0"/>
                </a:solidFill>
                <a:effectLst/>
                <a:latin typeface="-apple-system"/>
              </a:rPr>
              <a:t>types de documents</a:t>
            </a:r>
            <a:r>
              <a:rPr lang="fr-CA" b="0" i="0">
                <a:solidFill>
                  <a:srgbClr val="242424"/>
                </a:solidFill>
                <a:effectLst/>
                <a:latin typeface="-apple-system"/>
              </a:rPr>
              <a:t>, </a:t>
            </a:r>
            <a:r>
              <a:rPr lang="fr-CA" b="0" i="0">
                <a:solidFill>
                  <a:srgbClr val="00B0F0"/>
                </a:solidFill>
                <a:effectLst/>
                <a:latin typeface="-apple-system"/>
              </a:rPr>
              <a:t>DVD,</a:t>
            </a:r>
            <a:r>
              <a:rPr lang="fr-CA" b="0" i="0">
                <a:solidFill>
                  <a:srgbClr val="242424"/>
                </a:solidFill>
                <a:effectLst/>
                <a:latin typeface="-apple-system"/>
              </a:rPr>
              <a:t> revues, </a:t>
            </a:r>
            <a:r>
              <a:rPr lang="fr-CA" b="0" i="0">
                <a:solidFill>
                  <a:srgbClr val="00B0F0"/>
                </a:solidFill>
                <a:effectLst/>
                <a:latin typeface="-apple-system"/>
              </a:rPr>
              <a:t>portables</a:t>
            </a:r>
            <a:r>
              <a:rPr lang="fr-CA" b="0" i="0">
                <a:solidFill>
                  <a:srgbClr val="242424"/>
                </a:solidFill>
                <a:effectLst/>
                <a:latin typeface="-apple-system"/>
              </a:rPr>
              <a:t>, </a:t>
            </a:r>
            <a:r>
              <a:rPr lang="fr-CA" b="0" i="0">
                <a:solidFill>
                  <a:srgbClr val="00B0F0"/>
                </a:solidFill>
                <a:effectLst/>
                <a:latin typeface="-apple-system"/>
              </a:rPr>
              <a:t>iPads</a:t>
            </a:r>
            <a:endParaRPr lang="fr-CA" b="0" i="0">
              <a:solidFill>
                <a:srgbClr val="242424"/>
              </a:solidFill>
              <a:effectLst/>
              <a:latin typeface="-apple-system"/>
            </a:endParaRPr>
          </a:p>
          <a:p>
            <a:pPr algn="l">
              <a:buFont typeface="Arial" panose="020B0604020202020204" pitchFamily="34" charset="0"/>
              <a:buChar char="•"/>
            </a:pPr>
            <a:r>
              <a:rPr lang="fr-CA" b="1" i="0">
                <a:solidFill>
                  <a:srgbClr val="00B0F0"/>
                </a:solidFill>
                <a:effectLst/>
                <a:latin typeface="-apple-system"/>
              </a:rPr>
              <a:t>Ressources spécialisées </a:t>
            </a:r>
            <a:r>
              <a:rPr lang="fr-CA" b="0" i="0">
                <a:solidFill>
                  <a:srgbClr val="242424"/>
                </a:solidFill>
                <a:effectLst/>
                <a:latin typeface="-apple-system"/>
              </a:rPr>
              <a:t>pour les étudiants en TEE et TES (livres, marionnettes, jeux, trousses, etc.)</a:t>
            </a:r>
          </a:p>
          <a:p>
            <a:pPr algn="l">
              <a:buFont typeface="Arial" panose="020B0604020202020204" pitchFamily="34" charset="0"/>
              <a:buChar char="•"/>
            </a:pPr>
            <a:r>
              <a:rPr lang="fr-CA" b="1" i="0">
                <a:solidFill>
                  <a:srgbClr val="00B0F0"/>
                </a:solidFill>
                <a:effectLst/>
                <a:latin typeface="-apple-system"/>
              </a:rPr>
              <a:t>Postes fixes </a:t>
            </a:r>
            <a:r>
              <a:rPr lang="fr-CA" b="0" i="0">
                <a:solidFill>
                  <a:srgbClr val="242424"/>
                </a:solidFill>
                <a:effectLst/>
                <a:latin typeface="-apple-system"/>
              </a:rPr>
              <a:t>de consultation </a:t>
            </a:r>
          </a:p>
          <a:p>
            <a:pPr algn="l">
              <a:buFont typeface="Arial" panose="020B0604020202020204" pitchFamily="34" charset="0"/>
              <a:buChar char="•"/>
            </a:pPr>
            <a:r>
              <a:rPr lang="fr-CA" b="0" i="0">
                <a:solidFill>
                  <a:srgbClr val="242424"/>
                </a:solidFill>
                <a:effectLst/>
                <a:latin typeface="-apple-system"/>
              </a:rPr>
              <a:t>Des </a:t>
            </a:r>
            <a:r>
              <a:rPr lang="fr-CA" b="1" i="0">
                <a:solidFill>
                  <a:srgbClr val="00B0F0"/>
                </a:solidFill>
                <a:effectLst/>
                <a:latin typeface="-apple-system"/>
              </a:rPr>
              <a:t>ressources</a:t>
            </a:r>
            <a:r>
              <a:rPr lang="fr-CA" b="0" i="0">
                <a:solidFill>
                  <a:srgbClr val="242424"/>
                </a:solidFill>
                <a:effectLst/>
                <a:latin typeface="-apple-system"/>
              </a:rPr>
              <a:t> </a:t>
            </a:r>
            <a:r>
              <a:rPr lang="fr-CA" b="1" i="0">
                <a:solidFill>
                  <a:srgbClr val="00B0F0"/>
                </a:solidFill>
                <a:effectLst/>
                <a:latin typeface="-apple-system"/>
              </a:rPr>
              <a:t>en ligne</a:t>
            </a:r>
            <a:endParaRPr lang="fr-CA" b="0" i="0">
              <a:solidFill>
                <a:srgbClr val="242424"/>
              </a:solidFill>
              <a:effectLst/>
              <a:latin typeface="-apple-system"/>
            </a:endParaRPr>
          </a:p>
          <a:p>
            <a:pPr algn="l">
              <a:buFont typeface="Arial" panose="020B0604020202020204" pitchFamily="34" charset="0"/>
              <a:buChar char="•"/>
            </a:pPr>
            <a:r>
              <a:rPr lang="fr-CA" b="0" i="0">
                <a:solidFill>
                  <a:srgbClr val="242424"/>
                </a:solidFill>
                <a:effectLst/>
                <a:latin typeface="-apple-system"/>
              </a:rPr>
              <a:t>Des </a:t>
            </a:r>
            <a:r>
              <a:rPr lang="fr-CA" b="1" i="0">
                <a:solidFill>
                  <a:srgbClr val="00B0F0"/>
                </a:solidFill>
                <a:effectLst/>
                <a:latin typeface="-apple-system"/>
              </a:rPr>
              <a:t>locaux de travail </a:t>
            </a:r>
            <a:r>
              <a:rPr lang="fr-CA" b="0" i="0">
                <a:solidFill>
                  <a:srgbClr val="242424"/>
                </a:solidFill>
                <a:effectLst/>
                <a:latin typeface="-apple-system"/>
              </a:rPr>
              <a:t>d'équipe </a:t>
            </a:r>
          </a:p>
          <a:p>
            <a:pPr algn="l">
              <a:buFont typeface="Arial" panose="020B0604020202020204" pitchFamily="34" charset="0"/>
              <a:buChar char="•"/>
            </a:pPr>
            <a:r>
              <a:rPr lang="fr-CA" b="1" i="0">
                <a:solidFill>
                  <a:srgbClr val="00B0F0"/>
                </a:solidFill>
                <a:effectLst/>
                <a:latin typeface="-apple-system"/>
              </a:rPr>
              <a:t>Service d'aide à la recherche </a:t>
            </a:r>
            <a:r>
              <a:rPr lang="fr-CA" b="0" i="0">
                <a:solidFill>
                  <a:srgbClr val="242424"/>
                </a:solidFill>
                <a:effectLst/>
                <a:latin typeface="-apple-system"/>
              </a:rPr>
              <a:t>sur place, par courriel ou par clavardage</a:t>
            </a:r>
          </a:p>
          <a:p>
            <a:pPr algn="l"/>
            <a:r>
              <a:rPr lang="fr-CA" b="1" i="0">
                <a:solidFill>
                  <a:srgbClr val="00B0F0"/>
                </a:solidFill>
                <a:effectLst/>
                <a:latin typeface="-apple-system"/>
              </a:rPr>
              <a:t>Bornes de recharge </a:t>
            </a:r>
            <a:r>
              <a:rPr lang="fr-CA" b="0" i="0">
                <a:solidFill>
                  <a:srgbClr val="242424"/>
                </a:solidFill>
                <a:effectLst/>
                <a:latin typeface="-apple-system"/>
              </a:rPr>
              <a:t>pour les téléphones cellulaires </a:t>
            </a:r>
          </a:p>
          <a:p>
            <a:pPr marL="0" indent="0" algn="just">
              <a:buNone/>
            </a:pPr>
            <a:r>
              <a:rPr lang="fr-CA" b="1"/>
              <a:t>Centres d’aide </a:t>
            </a:r>
          </a:p>
          <a:p>
            <a:pPr algn="just"/>
            <a:r>
              <a:rPr lang="fr-CA" b="1">
                <a:solidFill>
                  <a:srgbClr val="00B0F0"/>
                </a:solidFill>
              </a:rPr>
              <a:t>20 centres d’aide</a:t>
            </a:r>
            <a:r>
              <a:rPr lang="fr-CA" b="1">
                <a:solidFill>
                  <a:srgbClr val="00B0F0"/>
                </a:solidFill>
                <a:latin typeface="-apple-system"/>
              </a:rPr>
              <a:t> </a:t>
            </a:r>
            <a:r>
              <a:rPr lang="fr-CA">
                <a:solidFill>
                  <a:srgbClr val="242424"/>
                </a:solidFill>
                <a:latin typeface="-apple-system"/>
              </a:rPr>
              <a:t>et </a:t>
            </a:r>
            <a:r>
              <a:rPr lang="fr-CA" b="1">
                <a:solidFill>
                  <a:srgbClr val="00B0F0"/>
                </a:solidFill>
                <a:latin typeface="-apple-system"/>
              </a:rPr>
              <a:t>une offre de tutorat par les pairs</a:t>
            </a:r>
            <a:endParaRPr lang="fr-CA">
              <a:solidFill>
                <a:srgbClr val="242424"/>
              </a:solidFill>
              <a:latin typeface="-apple-system"/>
            </a:endParaRPr>
          </a:p>
          <a:p>
            <a:pPr marL="0" indent="0" algn="ctr">
              <a:buNone/>
            </a:pPr>
            <a:r>
              <a:rPr lang="fr-CA">
                <a:solidFill>
                  <a:srgbClr val="242424"/>
                </a:solidFill>
                <a:latin typeface="-apple-system"/>
              </a:rPr>
              <a:t>pour info : écrire un courriel à l’adresse centre d’aide.   </a:t>
            </a:r>
            <a:endParaRPr lang="fr-CA" b="0" i="0">
              <a:solidFill>
                <a:srgbClr val="242424"/>
              </a:solidFill>
              <a:effectLst/>
              <a:latin typeface="-apple-system"/>
            </a:endParaRPr>
          </a:p>
        </p:txBody>
      </p:sp>
      <p:pic>
        <p:nvPicPr>
          <p:cNvPr id="13" name="Image 12" descr="Une image contenant plafond, intérieur, porche, plusieurs&#10;&#10;Description générée automatiquement">
            <a:extLst>
              <a:ext uri="{FF2B5EF4-FFF2-40B4-BE49-F238E27FC236}">
                <a16:creationId xmlns:a16="http://schemas.microsoft.com/office/drawing/2014/main" id="{4439FD84-FDE9-49B2-8FB8-3FE2A19F9807}"/>
              </a:ext>
            </a:extLst>
          </p:cNvPr>
          <p:cNvPicPr>
            <a:picLocks noChangeAspect="1"/>
          </p:cNvPicPr>
          <p:nvPr>
            <p:custDataLst>
              <p:tags r:id="rId3"/>
            </p:custDataLst>
          </p:nvPr>
        </p:nvPicPr>
        <p:blipFill>
          <a:blip r:embed="rId7"/>
          <a:stretch>
            <a:fillRect/>
          </a:stretch>
        </p:blipFill>
        <p:spPr>
          <a:xfrm>
            <a:off x="8277687" y="1392980"/>
            <a:ext cx="3636017" cy="2424011"/>
          </a:xfrm>
          <a:prstGeom prst="rect">
            <a:avLst/>
          </a:prstGeom>
        </p:spPr>
      </p:pic>
      <p:pic>
        <p:nvPicPr>
          <p:cNvPr id="6" name="Image 5" descr="Une image contenant texte, intérieur, personne, gens&#10;&#10;Description générée automatiquement">
            <a:extLst>
              <a:ext uri="{FF2B5EF4-FFF2-40B4-BE49-F238E27FC236}">
                <a16:creationId xmlns:a16="http://schemas.microsoft.com/office/drawing/2014/main" id="{16B95753-A21E-45DB-BE5F-8EB11E3CEC3F}"/>
              </a:ext>
            </a:extLst>
          </p:cNvPr>
          <p:cNvPicPr>
            <a:picLocks noChangeAspect="1"/>
          </p:cNvPicPr>
          <p:nvPr>
            <p:custDataLst>
              <p:tags r:id="rId4"/>
            </p:custDataLst>
          </p:nvPr>
        </p:nvPicPr>
        <p:blipFill>
          <a:blip r:embed="rId8"/>
          <a:stretch>
            <a:fillRect/>
          </a:stretch>
        </p:blipFill>
        <p:spPr>
          <a:xfrm>
            <a:off x="8333361" y="3964174"/>
            <a:ext cx="3580343" cy="2556073"/>
          </a:xfrm>
          <a:prstGeom prst="rect">
            <a:avLst/>
          </a:prstGeom>
        </p:spPr>
      </p:pic>
    </p:spTree>
    <p:extLst>
      <p:ext uri="{BB962C8B-B14F-4D97-AF65-F5344CB8AC3E}">
        <p14:creationId xmlns:p14="http://schemas.microsoft.com/office/powerpoint/2010/main" val="3552878353"/>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custDataLst>
              <p:tags r:id="rId1"/>
            </p:custDataLst>
          </p:nvPr>
        </p:nvSpPr>
        <p:spPr>
          <a:xfrm>
            <a:off x="419450" y="1299787"/>
            <a:ext cx="8581675" cy="5405875"/>
          </a:xfrm>
        </p:spPr>
        <p:txBody>
          <a:bodyPr wrap="square" anchor="t">
            <a:normAutofit/>
          </a:bodyPr>
          <a:lstStyle/>
          <a:p>
            <a:pPr marL="0" indent="0">
              <a:lnSpc>
                <a:spcPct val="90000"/>
              </a:lnSpc>
              <a:buNone/>
            </a:pPr>
            <a:endParaRPr lang="fr-CA" sz="2000" b="1"/>
          </a:p>
          <a:p>
            <a:pPr marL="0" indent="0">
              <a:lnSpc>
                <a:spcPct val="90000"/>
              </a:lnSpc>
              <a:buNone/>
            </a:pPr>
            <a:endParaRPr lang="fr-CA" sz="2000" b="1"/>
          </a:p>
          <a:p>
            <a:pPr marL="0" indent="0">
              <a:lnSpc>
                <a:spcPct val="90000"/>
              </a:lnSpc>
              <a:buNone/>
            </a:pPr>
            <a:r>
              <a:rPr lang="fr-CA" sz="2000" b="1"/>
              <a:t>7 bonnes raisons de s’impliquer dans la vie étudiante!</a:t>
            </a:r>
          </a:p>
          <a:p>
            <a:pPr marL="0" indent="0">
              <a:lnSpc>
                <a:spcPct val="90000"/>
              </a:lnSpc>
              <a:buNone/>
            </a:pPr>
            <a:endParaRPr lang="fr-CA" sz="2000" b="1"/>
          </a:p>
          <a:p>
            <a:pPr marL="457200" indent="-457200">
              <a:lnSpc>
                <a:spcPct val="90000"/>
              </a:lnSpc>
              <a:buFont typeface="+mj-lt"/>
              <a:buAutoNum type="arabicPeriod"/>
            </a:pPr>
            <a:r>
              <a:rPr lang="fr-CA" sz="2000"/>
              <a:t>On fait de </a:t>
            </a:r>
            <a:r>
              <a:rPr lang="fr-CA" sz="2000" b="1">
                <a:solidFill>
                  <a:srgbClr val="00B0F0"/>
                </a:solidFill>
              </a:rPr>
              <a:t>nouvelles rencontres </a:t>
            </a:r>
            <a:r>
              <a:rPr lang="fr-CA" sz="2000" b="1"/>
              <a:t>(en personne!)</a:t>
            </a:r>
            <a:endParaRPr lang="fr-CA" sz="2000"/>
          </a:p>
          <a:p>
            <a:pPr marL="457200" indent="-457200">
              <a:lnSpc>
                <a:spcPct val="90000"/>
              </a:lnSpc>
              <a:buFont typeface="+mj-lt"/>
              <a:buAutoNum type="arabicPeriod"/>
            </a:pPr>
            <a:r>
              <a:rPr lang="fr-CA" sz="2000"/>
              <a:t>On développe un </a:t>
            </a:r>
            <a:r>
              <a:rPr lang="fr-CA" sz="2000" b="1">
                <a:solidFill>
                  <a:srgbClr val="00B0F0"/>
                </a:solidFill>
              </a:rPr>
              <a:t>sentiment d’appartenance </a:t>
            </a:r>
            <a:r>
              <a:rPr lang="fr-CA" sz="2000"/>
              <a:t>plus fort </a:t>
            </a:r>
          </a:p>
          <a:p>
            <a:pPr marL="457200" indent="-457200">
              <a:lnSpc>
                <a:spcPct val="90000"/>
              </a:lnSpc>
              <a:buFont typeface="+mj-lt"/>
              <a:buAutoNum type="arabicPeriod"/>
            </a:pPr>
            <a:r>
              <a:rPr lang="fr-CA" sz="2000"/>
              <a:t>On </a:t>
            </a:r>
            <a:r>
              <a:rPr lang="fr-CA" sz="2000" b="1"/>
              <a:t>développe</a:t>
            </a:r>
            <a:r>
              <a:rPr lang="fr-CA" sz="2000"/>
              <a:t> et </a:t>
            </a:r>
            <a:r>
              <a:rPr lang="fr-CA" sz="2000" b="1"/>
              <a:t>partage</a:t>
            </a:r>
            <a:r>
              <a:rPr lang="fr-CA" sz="2000"/>
              <a:t> des </a:t>
            </a:r>
            <a:r>
              <a:rPr lang="fr-CA" sz="2000" b="1">
                <a:solidFill>
                  <a:srgbClr val="00B0F0"/>
                </a:solidFill>
              </a:rPr>
              <a:t>intérêts et des passions </a:t>
            </a:r>
            <a:r>
              <a:rPr lang="fr-CA" sz="2000"/>
              <a:t>de toutes sortes</a:t>
            </a:r>
          </a:p>
          <a:p>
            <a:pPr marL="457200" indent="-457200">
              <a:lnSpc>
                <a:spcPct val="90000"/>
              </a:lnSpc>
              <a:buFont typeface="+mj-lt"/>
              <a:buAutoNum type="arabicPeriod"/>
            </a:pPr>
            <a:r>
              <a:rPr lang="fr-CA" sz="2000"/>
              <a:t>  On développe un </a:t>
            </a:r>
            <a:r>
              <a:rPr lang="fr-CA" sz="2000" b="1">
                <a:solidFill>
                  <a:srgbClr val="00B0F0"/>
                </a:solidFill>
              </a:rPr>
              <a:t>réseau de contacts </a:t>
            </a:r>
            <a:r>
              <a:rPr lang="fr-CA" sz="2000"/>
              <a:t>(activités entrepreneuriales)</a:t>
            </a:r>
          </a:p>
          <a:p>
            <a:pPr marL="457200" indent="-457200">
              <a:lnSpc>
                <a:spcPct val="90000"/>
              </a:lnSpc>
              <a:buFont typeface="+mj-lt"/>
              <a:buAutoNum type="arabicPeriod"/>
            </a:pPr>
            <a:r>
              <a:rPr lang="fr-CA" sz="2000"/>
              <a:t>L’expérience</a:t>
            </a:r>
            <a:r>
              <a:rPr lang="fr-CA" sz="2000" b="1"/>
              <a:t> </a:t>
            </a:r>
            <a:r>
              <a:rPr lang="fr-CA" sz="2000" b="1">
                <a:solidFill>
                  <a:srgbClr val="00B0F0"/>
                </a:solidFill>
              </a:rPr>
              <a:t>enrichit le diplôme </a:t>
            </a:r>
          </a:p>
          <a:p>
            <a:pPr marL="457200" indent="-457200">
              <a:lnSpc>
                <a:spcPct val="90000"/>
              </a:lnSpc>
              <a:buFont typeface="+mj-lt"/>
              <a:buAutoNum type="arabicPeriod"/>
            </a:pPr>
            <a:r>
              <a:rPr lang="fr-CA" sz="2000"/>
              <a:t>L’expérience est </a:t>
            </a:r>
            <a:r>
              <a:rPr lang="fr-CA" sz="2000" b="1">
                <a:solidFill>
                  <a:srgbClr val="00B0F0"/>
                </a:solidFill>
              </a:rPr>
              <a:t>un + dans un CV </a:t>
            </a:r>
            <a:endParaRPr lang="fr-CA" sz="2000" b="1"/>
          </a:p>
          <a:p>
            <a:pPr marL="457200" indent="-457200">
              <a:lnSpc>
                <a:spcPct val="90000"/>
              </a:lnSpc>
              <a:buFont typeface="+mj-lt"/>
              <a:buAutoNum type="arabicPeriod"/>
            </a:pPr>
            <a:r>
              <a:rPr lang="fr-CA" sz="2000"/>
              <a:t>L’expérience permet aussi d’avoir </a:t>
            </a:r>
            <a:r>
              <a:rPr lang="fr-CA" sz="2000" b="1">
                <a:solidFill>
                  <a:srgbClr val="00B0F0"/>
                </a:solidFill>
              </a:rPr>
              <a:t>un impact direct sur ce qui se passe au Collège</a:t>
            </a:r>
            <a:r>
              <a:rPr lang="fr-CA" sz="2000" b="1"/>
              <a:t> </a:t>
            </a:r>
            <a:r>
              <a:rPr lang="fr-CA" sz="2000"/>
              <a:t>(implication AGEM, CA, commission des études et de nombreux comités)</a:t>
            </a:r>
          </a:p>
          <a:p>
            <a:pPr marL="457200" indent="-457200">
              <a:lnSpc>
                <a:spcPct val="90000"/>
              </a:lnSpc>
              <a:buFont typeface="+mj-lt"/>
              <a:buAutoNum type="arabicPeriod"/>
            </a:pPr>
            <a:endParaRPr lang="fr-CA" sz="1500"/>
          </a:p>
        </p:txBody>
      </p:sp>
      <p:pic>
        <p:nvPicPr>
          <p:cNvPr id="1026" name="Picture 2">
            <a:extLst>
              <a:ext uri="{FF2B5EF4-FFF2-40B4-BE49-F238E27FC236}">
                <a16:creationId xmlns:a16="http://schemas.microsoft.com/office/drawing/2014/main" id="{84708F5D-B25E-42A8-9D15-656E99F9053D}"/>
              </a:ext>
            </a:extLst>
          </p:cNvPr>
          <p:cNvPicPr>
            <a:picLocks noChangeAspect="1" noChangeArrowheads="1"/>
          </p:cNvPicPr>
          <p:nvPr>
            <p:custDataLst>
              <p:tags r:id="rId2"/>
            </p:custDataLst>
          </p:nvPr>
        </p:nvPicPr>
        <p:blipFill rotWithShape="1">
          <a:blip r:embed="rId9">
            <a:extLst>
              <a:ext uri="{28A0092B-C50C-407E-A947-70E740481C1C}">
                <a14:useLocalDpi xmlns:a14="http://schemas.microsoft.com/office/drawing/2010/main" val="0"/>
              </a:ext>
            </a:extLst>
          </a:blip>
          <a:srcRect l="5450" r="5204" b="1"/>
          <a:stretch/>
        </p:blipFill>
        <p:spPr bwMode="auto">
          <a:xfrm>
            <a:off x="9076887" y="1299787"/>
            <a:ext cx="2586869" cy="1840047"/>
          </a:xfrm>
          <a:prstGeom prst="rect">
            <a:avLst/>
          </a:prstGeom>
          <a:solidFill>
            <a:srgbClr val="FFFFFF"/>
          </a:solidFill>
        </p:spPr>
      </p:pic>
      <p:sp>
        <p:nvSpPr>
          <p:cNvPr id="2" name="Title 1"/>
          <p:cNvSpPr>
            <a:spLocks noGrp="1"/>
          </p:cNvSpPr>
          <p:nvPr>
            <p:ph type="title"/>
            <p:custDataLst>
              <p:tags r:id="rId3"/>
            </p:custDataLst>
          </p:nvPr>
        </p:nvSpPr>
        <p:spPr>
          <a:xfrm>
            <a:off x="490664" y="337753"/>
            <a:ext cx="11210669" cy="792088"/>
          </a:xfrm>
        </p:spPr>
        <p:txBody>
          <a:bodyPr wrap="square" anchor="ctr">
            <a:normAutofit/>
          </a:bodyPr>
          <a:lstStyle/>
          <a:p>
            <a:r>
              <a:rPr lang="fr-CA"/>
              <a:t>services à la population étudiante</a:t>
            </a:r>
          </a:p>
        </p:txBody>
      </p:sp>
      <p:pic>
        <p:nvPicPr>
          <p:cNvPr id="1030" name="Picture 6">
            <a:extLst>
              <a:ext uri="{FF2B5EF4-FFF2-40B4-BE49-F238E27FC236}">
                <a16:creationId xmlns:a16="http://schemas.microsoft.com/office/drawing/2014/main" id="{914C8055-921C-4208-B47E-B2CC18A42FD0}"/>
              </a:ext>
            </a:extLst>
          </p:cNvPr>
          <p:cNvPicPr>
            <a:picLocks noChangeAspect="1" noChangeArrowheads="1"/>
          </p:cNvPicPr>
          <p:nvPr>
            <p:custDataLst>
              <p:tags r:id="rId4"/>
            </p:custDataLst>
          </p:nvPr>
        </p:nvPicPr>
        <p:blipFill>
          <a:blip r:embed="rId10">
            <a:extLst>
              <a:ext uri="{28A0092B-C50C-407E-A947-70E740481C1C}">
                <a14:useLocalDpi xmlns:a14="http://schemas.microsoft.com/office/drawing/2010/main" val="0"/>
              </a:ext>
            </a:extLst>
          </a:blip>
          <a:srcRect/>
          <a:stretch>
            <a:fillRect/>
          </a:stretch>
        </p:blipFill>
        <p:spPr bwMode="auto">
          <a:xfrm>
            <a:off x="9074286" y="3139834"/>
            <a:ext cx="2589469" cy="172578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9DEFBF30-6947-416D-A5EE-DC60BE241103}"/>
              </a:ext>
            </a:extLst>
          </p:cNvPr>
          <p:cNvPicPr>
            <a:picLocks noChangeAspect="1" noChangeArrowheads="1"/>
          </p:cNvPicPr>
          <p:nvPr>
            <p:custDataLst>
              <p:tags r:id="rId5"/>
            </p:custDataLst>
          </p:nvPr>
        </p:nvPicPr>
        <p:blipFill>
          <a:blip r:embed="rId11">
            <a:extLst>
              <a:ext uri="{28A0092B-C50C-407E-A947-70E740481C1C}">
                <a14:useLocalDpi xmlns:a14="http://schemas.microsoft.com/office/drawing/2010/main" val="0"/>
              </a:ext>
            </a:extLst>
          </a:blip>
          <a:srcRect/>
          <a:stretch>
            <a:fillRect/>
          </a:stretch>
        </p:blipFill>
        <p:spPr bwMode="auto">
          <a:xfrm>
            <a:off x="9074286" y="4859035"/>
            <a:ext cx="2589469" cy="1846627"/>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id="{97B1EEB4-CACE-4632-8A6F-9B0DEDAA3297}"/>
              </a:ext>
            </a:extLst>
          </p:cNvPr>
          <p:cNvPicPr>
            <a:picLocks noChangeAspect="1"/>
          </p:cNvPicPr>
          <p:nvPr>
            <p:custDataLst>
              <p:tags r:id="rId6"/>
            </p:custDataLst>
          </p:nvPr>
        </p:nvPicPr>
        <p:blipFill>
          <a:blip r:embed="rId12"/>
          <a:stretch>
            <a:fillRect/>
          </a:stretch>
        </p:blipFill>
        <p:spPr>
          <a:xfrm>
            <a:off x="3922353" y="5782348"/>
            <a:ext cx="2462169" cy="710241"/>
          </a:xfrm>
          <a:prstGeom prst="rect">
            <a:avLst/>
          </a:prstGeom>
        </p:spPr>
      </p:pic>
    </p:spTree>
    <p:extLst>
      <p:ext uri="{BB962C8B-B14F-4D97-AF65-F5344CB8AC3E}">
        <p14:creationId xmlns:p14="http://schemas.microsoft.com/office/powerpoint/2010/main" val="602440173"/>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2117037E-A33B-4F6A-9B38-C9A890473C50}"/>
              </a:ext>
            </a:extLst>
          </p:cNvPr>
          <p:cNvSpPr>
            <a:spLocks noGrp="1"/>
          </p:cNvSpPr>
          <p:nvPr>
            <p:ph sz="half" idx="2"/>
          </p:nvPr>
        </p:nvSpPr>
        <p:spPr>
          <a:xfrm>
            <a:off x="528242" y="2248245"/>
            <a:ext cx="10143343" cy="4121422"/>
          </a:xfrm>
        </p:spPr>
        <p:txBody>
          <a:bodyPr/>
          <a:lstStyle/>
          <a:p>
            <a:pPr>
              <a:lnSpc>
                <a:spcPct val="90000"/>
              </a:lnSpc>
            </a:pPr>
            <a:r>
              <a:rPr lang="fr-CA" sz="1800" b="1">
                <a:solidFill>
                  <a:srgbClr val="00B0F0"/>
                </a:solidFill>
              </a:rPr>
              <a:t>Nos évènements</a:t>
            </a:r>
            <a:r>
              <a:rPr lang="fr-CA" sz="1800"/>
              <a:t> : spectacles de toutes sortes, concours, cégeps en spectacle et marathon d’écriture.</a:t>
            </a:r>
          </a:p>
          <a:p>
            <a:pPr>
              <a:lnSpc>
                <a:spcPct val="90000"/>
              </a:lnSpc>
            </a:pPr>
            <a:endParaRPr lang="fr-CA" b="1">
              <a:solidFill>
                <a:srgbClr val="00B0F0"/>
              </a:solidFill>
            </a:endParaRPr>
          </a:p>
          <a:p>
            <a:pPr>
              <a:lnSpc>
                <a:spcPct val="90000"/>
              </a:lnSpc>
            </a:pPr>
            <a:r>
              <a:rPr lang="fr-CA" sz="1800" b="1">
                <a:solidFill>
                  <a:srgbClr val="00B0F0"/>
                </a:solidFill>
              </a:rPr>
              <a:t>Nos troupes </a:t>
            </a:r>
            <a:r>
              <a:rPr lang="fr-CA" sz="1800"/>
              <a:t>: impro, théâtre, danse. </a:t>
            </a:r>
            <a:r>
              <a:rPr lang="fr-CA" sz="1800" b="1">
                <a:solidFill>
                  <a:srgbClr val="00B0F0"/>
                </a:solidFill>
              </a:rPr>
              <a:t>Nos comités </a:t>
            </a:r>
            <a:r>
              <a:rPr lang="fr-CA" sz="1800"/>
              <a:t>interculturels, accueil d’un étudiant réfugié, environnement, ONU, mois thématiques, forum science et société. </a:t>
            </a:r>
            <a:r>
              <a:rPr lang="fr-CA" sz="1800" b="1">
                <a:solidFill>
                  <a:srgbClr val="00B0F0"/>
                </a:solidFill>
              </a:rPr>
              <a:t>Nos autres activités :</a:t>
            </a:r>
            <a:r>
              <a:rPr lang="fr-CA" sz="1800"/>
              <a:t> bénévolat, école des grands, astronomie, robotique, </a:t>
            </a:r>
            <a:r>
              <a:rPr lang="fr-CA" sz="1800" err="1"/>
              <a:t>esport</a:t>
            </a:r>
            <a:r>
              <a:rPr lang="fr-CA" sz="1800"/>
              <a:t>, agriculture urbaine, studio MOMO, entrepreneuriat et plus encore </a:t>
            </a:r>
          </a:p>
          <a:p>
            <a:pPr>
              <a:lnSpc>
                <a:spcPct val="90000"/>
              </a:lnSpc>
            </a:pPr>
            <a:endParaRPr lang="fr-CA" sz="1800" b="1">
              <a:solidFill>
                <a:srgbClr val="00B0F0"/>
              </a:solidFill>
            </a:endParaRPr>
          </a:p>
          <a:p>
            <a:pPr>
              <a:lnSpc>
                <a:spcPct val="90000"/>
              </a:lnSpc>
            </a:pPr>
            <a:r>
              <a:rPr lang="fr-CA" sz="1800" b="1">
                <a:solidFill>
                  <a:srgbClr val="00B0F0"/>
                </a:solidFill>
              </a:rPr>
              <a:t>Nos autres services </a:t>
            </a:r>
            <a:r>
              <a:rPr lang="fr-CA" sz="1800"/>
              <a:t>: aide financière, mobilité internationale</a:t>
            </a:r>
          </a:p>
          <a:p>
            <a:pPr>
              <a:lnSpc>
                <a:spcPct val="90000"/>
              </a:lnSpc>
            </a:pPr>
            <a:endParaRPr lang="fr-CA"/>
          </a:p>
          <a:p>
            <a:pPr marL="0" indent="0">
              <a:lnSpc>
                <a:spcPct val="90000"/>
              </a:lnSpc>
              <a:buNone/>
            </a:pPr>
            <a:endParaRPr lang="fr-CA"/>
          </a:p>
          <a:p>
            <a:pPr marL="0" indent="0">
              <a:lnSpc>
                <a:spcPct val="90000"/>
              </a:lnSpc>
              <a:buNone/>
            </a:pPr>
            <a:r>
              <a:rPr lang="fr-CA" sz="2000" b="1"/>
              <a:t>Pour information : Foire des activités le 30 et 31 août et sur le site internet </a:t>
            </a:r>
          </a:p>
          <a:p>
            <a:endParaRPr lang="fr-CA"/>
          </a:p>
        </p:txBody>
      </p:sp>
      <p:sp>
        <p:nvSpPr>
          <p:cNvPr id="5" name="Espace réservé du texte 4">
            <a:extLst>
              <a:ext uri="{FF2B5EF4-FFF2-40B4-BE49-F238E27FC236}">
                <a16:creationId xmlns:a16="http://schemas.microsoft.com/office/drawing/2014/main" id="{34440D67-808C-43A6-8FB0-8611DD631000}"/>
              </a:ext>
            </a:extLst>
          </p:cNvPr>
          <p:cNvSpPr>
            <a:spLocks noGrp="1"/>
          </p:cNvSpPr>
          <p:nvPr>
            <p:ph type="body" sz="quarter" idx="11"/>
          </p:nvPr>
        </p:nvSpPr>
        <p:spPr/>
        <p:txBody>
          <a:bodyPr/>
          <a:lstStyle/>
          <a:p>
            <a:r>
              <a:rPr lang="fr-CA" sz="2400" b="1"/>
              <a:t>35 activités  </a:t>
            </a:r>
          </a:p>
          <a:p>
            <a:endParaRPr lang="fr-CA"/>
          </a:p>
        </p:txBody>
      </p:sp>
      <p:sp>
        <p:nvSpPr>
          <p:cNvPr id="6" name="Titre 5">
            <a:extLst>
              <a:ext uri="{FF2B5EF4-FFF2-40B4-BE49-F238E27FC236}">
                <a16:creationId xmlns:a16="http://schemas.microsoft.com/office/drawing/2014/main" id="{7BFCD2B8-F47D-4DF2-9473-26A491427D96}"/>
              </a:ext>
            </a:extLst>
          </p:cNvPr>
          <p:cNvSpPr>
            <a:spLocks noGrp="1"/>
          </p:cNvSpPr>
          <p:nvPr>
            <p:ph type="title"/>
          </p:nvPr>
        </p:nvSpPr>
        <p:spPr/>
        <p:txBody>
          <a:bodyPr/>
          <a:lstStyle/>
          <a:p>
            <a:r>
              <a:rPr lang="fr-CA"/>
              <a:t>services à la population étudiante</a:t>
            </a:r>
          </a:p>
        </p:txBody>
      </p:sp>
      <p:pic>
        <p:nvPicPr>
          <p:cNvPr id="7" name="Image 6">
            <a:extLst>
              <a:ext uri="{FF2B5EF4-FFF2-40B4-BE49-F238E27FC236}">
                <a16:creationId xmlns:a16="http://schemas.microsoft.com/office/drawing/2014/main" id="{114030ED-64D0-45A8-ABD5-38AF14F775A0}"/>
              </a:ext>
            </a:extLst>
          </p:cNvPr>
          <p:cNvPicPr>
            <a:picLocks noChangeAspect="1"/>
          </p:cNvPicPr>
          <p:nvPr>
            <p:custDataLst>
              <p:tags r:id="rId1"/>
            </p:custDataLst>
          </p:nvPr>
        </p:nvPicPr>
        <p:blipFill>
          <a:blip r:embed="rId3"/>
          <a:stretch>
            <a:fillRect/>
          </a:stretch>
        </p:blipFill>
        <p:spPr>
          <a:xfrm>
            <a:off x="8731022" y="5279197"/>
            <a:ext cx="2462169" cy="710241"/>
          </a:xfrm>
          <a:prstGeom prst="rect">
            <a:avLst/>
          </a:prstGeom>
        </p:spPr>
      </p:pic>
    </p:spTree>
    <p:extLst>
      <p:ext uri="{BB962C8B-B14F-4D97-AF65-F5344CB8AC3E}">
        <p14:creationId xmlns:p14="http://schemas.microsoft.com/office/powerpoint/2010/main" val="3233155816"/>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fr-CA"/>
              <a:t>Duane </a:t>
            </a:r>
            <a:r>
              <a:rPr lang="fr-CA" err="1"/>
              <a:t>john</a:t>
            </a:r>
            <a:endParaRPr lang="fr-CA"/>
          </a:p>
        </p:txBody>
      </p:sp>
      <p:sp>
        <p:nvSpPr>
          <p:cNvPr id="3" name="Text Placeholder 2"/>
          <p:cNvSpPr>
            <a:spLocks noGrp="1"/>
          </p:cNvSpPr>
          <p:nvPr>
            <p:ph type="body" sz="quarter" idx="10"/>
            <p:custDataLst>
              <p:tags r:id="rId2"/>
            </p:custDataLst>
          </p:nvPr>
        </p:nvSpPr>
        <p:spPr>
          <a:xfrm>
            <a:off x="914400" y="5368925"/>
            <a:ext cx="10371138" cy="1031875"/>
          </a:xfrm>
        </p:spPr>
        <p:txBody>
          <a:bodyPr/>
          <a:lstStyle/>
          <a:p>
            <a:r>
              <a:rPr lang="fr-CA"/>
              <a:t>Coordonnateur au Service des sports</a:t>
            </a:r>
          </a:p>
        </p:txBody>
      </p:sp>
      <p:sp>
        <p:nvSpPr>
          <p:cNvPr id="5" name="Text Placeholder 2"/>
          <p:cNvSpPr txBox="1">
            <a:spLocks/>
          </p:cNvSpPr>
          <p:nvPr>
            <p:custDataLst>
              <p:tags r:id="rId3"/>
            </p:custDataLst>
          </p:nvPr>
        </p:nvSpPr>
        <p:spPr bwMode="auto">
          <a:xfrm>
            <a:off x="743711" y="614917"/>
            <a:ext cx="8811769" cy="13784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Clr>
                <a:srgbClr val="BCC700"/>
              </a:buClr>
              <a:buSzPct val="90000"/>
              <a:buFont typeface="Wingdings" panose="05000000000000000000" pitchFamily="2" charset="2"/>
              <a:buNone/>
              <a:defRPr sz="3200" b="1" kern="1200">
                <a:solidFill>
                  <a:srgbClr val="575756"/>
                </a:solidFill>
                <a:latin typeface="Lucida Sans" panose="020B0602030504020204" pitchFamily="34" charset="0"/>
                <a:ea typeface="Kozuka Gothic Pro R" panose="020B0400000000000000" pitchFamily="34" charset="-128"/>
                <a:cs typeface="Lucida Sans Unicode" panose="020B0602030504020204" pitchFamily="34" charset="0"/>
              </a:defRPr>
            </a:lvl1pPr>
            <a:lvl2pPr marL="603647" indent="-266700" algn="l" rtl="0" eaLnBrk="1" fontAlgn="base" hangingPunct="1">
              <a:spcBef>
                <a:spcPct val="20000"/>
              </a:spcBef>
              <a:spcAft>
                <a:spcPct val="0"/>
              </a:spcAft>
              <a:buClr>
                <a:srgbClr val="BCC700"/>
              </a:buClr>
              <a:buSzPct val="80000"/>
              <a:buFont typeface="Wingdings" panose="05000000000000000000" pitchFamily="2" charset="2"/>
              <a:buChar char="§"/>
              <a:defRPr sz="1800" kern="1200">
                <a:solidFill>
                  <a:schemeClr val="tx1"/>
                </a:solidFill>
                <a:latin typeface="Calibri" panose="020F0502020204030204" pitchFamily="34" charset="0"/>
                <a:ea typeface="Kozuka Gothic Pro R" panose="020B0400000000000000" pitchFamily="34" charset="-128"/>
                <a:cs typeface="Lucida Sans Unicode" panose="020B0602030504020204" pitchFamily="34" charset="0"/>
              </a:defRPr>
            </a:lvl2pPr>
            <a:lvl3pPr marL="860822" indent="-257175" algn="l" rtl="0" eaLnBrk="1" fontAlgn="base" hangingPunct="1">
              <a:spcBef>
                <a:spcPct val="20000"/>
              </a:spcBef>
              <a:spcAft>
                <a:spcPct val="0"/>
              </a:spcAft>
              <a:buClr>
                <a:srgbClr val="BCC700"/>
              </a:buClr>
              <a:buSzPct val="80000"/>
              <a:buFont typeface="Wingdings" panose="05000000000000000000" pitchFamily="2" charset="2"/>
              <a:buChar char="§"/>
              <a:defRPr sz="1600" kern="1200">
                <a:solidFill>
                  <a:schemeClr val="tx1"/>
                </a:solidFill>
                <a:latin typeface="Calibri" panose="020F0502020204030204" pitchFamily="34" charset="0"/>
                <a:ea typeface="Kozuka Gothic Pro R" panose="020B0400000000000000" pitchFamily="34" charset="-128"/>
                <a:cs typeface="Lucida Sans Unicode" panose="020B0602030504020204" pitchFamily="34" charset="0"/>
              </a:defRPr>
            </a:lvl3pPr>
            <a:lvl4pPr marL="939404" indent="-133350" algn="l" rtl="0" eaLnBrk="1" fontAlgn="base" hangingPunct="1">
              <a:spcBef>
                <a:spcPct val="20000"/>
              </a:spcBef>
              <a:spcAft>
                <a:spcPct val="0"/>
              </a:spcAft>
              <a:buClr>
                <a:srgbClr val="BCC700"/>
              </a:buClr>
              <a:buSzPct val="80000"/>
              <a:buFont typeface="Wingdings" panose="05000000000000000000" pitchFamily="2" charset="2"/>
              <a:buChar char="§"/>
              <a:defRPr sz="1400" kern="1200">
                <a:solidFill>
                  <a:schemeClr val="tx1"/>
                </a:solidFill>
                <a:latin typeface="Calibri" panose="020F0502020204030204" pitchFamily="34" charset="0"/>
                <a:ea typeface="Kozuka Gothic Pro R" panose="020B0400000000000000" pitchFamily="34" charset="-128"/>
                <a:cs typeface="Lucida Sans Unicode" panose="020B0602030504020204" pitchFamily="34" charset="0"/>
              </a:defRPr>
            </a:lvl4pPr>
            <a:lvl5pPr marL="1079897" indent="-140494" algn="l" rtl="0" eaLnBrk="1" fontAlgn="base" hangingPunct="1">
              <a:spcBef>
                <a:spcPct val="20000"/>
              </a:spcBef>
              <a:spcAft>
                <a:spcPct val="0"/>
              </a:spcAft>
              <a:buClr>
                <a:srgbClr val="BCC700"/>
              </a:buClr>
              <a:buSzPct val="75000"/>
              <a:buFont typeface="Wingdings" panose="05000000000000000000" pitchFamily="2" charset="2"/>
              <a:buChar char="§"/>
              <a:tabLst>
                <a:tab pos="1276350" algn="l"/>
              </a:tabLst>
              <a:defRPr sz="1400" kern="1200">
                <a:solidFill>
                  <a:schemeClr val="tx1"/>
                </a:solidFill>
                <a:latin typeface="Calibri" panose="020F0502020204030204" pitchFamily="34" charset="0"/>
                <a:ea typeface="Kozuka Gothic Pro R" panose="020B0400000000000000" pitchFamily="34" charset="-128"/>
                <a:cs typeface="Lucida Sans Unicode" panose="020B0602030504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gn="l"/>
            <a:r>
              <a:rPr lang="fr-CA"/>
              <a:t>L’expérience Montmorency</a:t>
            </a:r>
          </a:p>
        </p:txBody>
      </p:sp>
    </p:spTree>
    <p:extLst>
      <p:ext uri="{BB962C8B-B14F-4D97-AF65-F5344CB8AC3E}">
        <p14:creationId xmlns:p14="http://schemas.microsoft.com/office/powerpoint/2010/main" val="3375395533"/>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71221E1-90C0-4F83-AF03-EFCC167E6A4C}"/>
              </a:ext>
            </a:extLst>
          </p:cNvPr>
          <p:cNvPicPr>
            <a:picLocks noChangeAspect="1"/>
          </p:cNvPicPr>
          <p:nvPr>
            <p:custDataLst>
              <p:tags r:id="rId1"/>
            </p:custDataLst>
          </p:nvPr>
        </p:nvPicPr>
        <p:blipFill>
          <a:blip r:embed="rId6">
            <a:alphaModFix amt="18000"/>
            <a:extLst>
              <a:ext uri="{28A0092B-C50C-407E-A947-70E740481C1C}">
                <a14:useLocalDpi xmlns:a14="http://schemas.microsoft.com/office/drawing/2010/main" val="0"/>
              </a:ext>
            </a:extLst>
          </a:blip>
          <a:stretch>
            <a:fillRect/>
          </a:stretch>
        </p:blipFill>
        <p:spPr>
          <a:xfrm>
            <a:off x="490665" y="2069776"/>
            <a:ext cx="7420859" cy="3710431"/>
          </a:xfrm>
          <a:prstGeom prst="rect">
            <a:avLst/>
          </a:prstGeom>
          <a:effectLst>
            <a:outerShdw blurRad="50800" dist="50800" dir="5400000" sx="1000" sy="1000" algn="ctr" rotWithShape="0">
              <a:srgbClr val="000000"/>
            </a:outerShdw>
          </a:effectLst>
        </p:spPr>
      </p:pic>
      <p:pic>
        <p:nvPicPr>
          <p:cNvPr id="8" name="Image 7" descr="Une image contenant personne, extérieur, herbe, joueur&#10;&#10;Description générée automatiquement">
            <a:extLst>
              <a:ext uri="{FF2B5EF4-FFF2-40B4-BE49-F238E27FC236}">
                <a16:creationId xmlns:a16="http://schemas.microsoft.com/office/drawing/2014/main" id="{D8FD22DF-2122-4321-915C-935E157DA423}"/>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8306745" y="1287418"/>
            <a:ext cx="3625254" cy="5436807"/>
          </a:xfrm>
          <a:prstGeom prst="rect">
            <a:avLst/>
          </a:prstGeom>
        </p:spPr>
      </p:pic>
      <p:sp>
        <p:nvSpPr>
          <p:cNvPr id="2" name="Titre 1">
            <a:extLst>
              <a:ext uri="{FF2B5EF4-FFF2-40B4-BE49-F238E27FC236}">
                <a16:creationId xmlns:a16="http://schemas.microsoft.com/office/drawing/2014/main" id="{8C004AB3-2317-4237-901E-E806C200EA74}"/>
              </a:ext>
            </a:extLst>
          </p:cNvPr>
          <p:cNvSpPr>
            <a:spLocks noGrp="1"/>
          </p:cNvSpPr>
          <p:nvPr>
            <p:ph type="title"/>
            <p:custDataLst>
              <p:tags r:id="rId3"/>
            </p:custDataLst>
          </p:nvPr>
        </p:nvSpPr>
        <p:spPr/>
        <p:txBody>
          <a:bodyPr>
            <a:normAutofit/>
          </a:bodyPr>
          <a:lstStyle/>
          <a:p>
            <a:r>
              <a:rPr lang="fr-CA" sz="3200">
                <a:solidFill>
                  <a:srgbClr val="575756"/>
                </a:solidFill>
              </a:rPr>
              <a:t>SERVICES À LA POPULATION ÉTUDIANTE</a:t>
            </a:r>
            <a:endParaRPr lang="fr-CA" sz="3200"/>
          </a:p>
        </p:txBody>
      </p:sp>
      <p:sp>
        <p:nvSpPr>
          <p:cNvPr id="3" name="Espace réservé du contenu 2">
            <a:extLst>
              <a:ext uri="{FF2B5EF4-FFF2-40B4-BE49-F238E27FC236}">
                <a16:creationId xmlns:a16="http://schemas.microsoft.com/office/drawing/2014/main" id="{07CDACA9-4EEF-43D4-B596-B144B424B397}"/>
              </a:ext>
            </a:extLst>
          </p:cNvPr>
          <p:cNvSpPr>
            <a:spLocks noGrp="1"/>
          </p:cNvSpPr>
          <p:nvPr>
            <p:ph idx="1"/>
            <p:custDataLst>
              <p:tags r:id="rId4"/>
            </p:custDataLst>
          </p:nvPr>
        </p:nvSpPr>
        <p:spPr>
          <a:xfrm>
            <a:off x="260001" y="1525559"/>
            <a:ext cx="7651523" cy="4994685"/>
          </a:xfrm>
        </p:spPr>
        <p:txBody>
          <a:bodyPr>
            <a:normAutofit fontScale="85000" lnSpcReduction="20000"/>
          </a:bodyPr>
          <a:lstStyle/>
          <a:p>
            <a:pPr marL="0" indent="0" algn="just">
              <a:buNone/>
            </a:pPr>
            <a:r>
              <a:rPr lang="fr-CA" sz="2400" b="1"/>
              <a:t>Le Service des sports et nos Nomades de Montmorency </a:t>
            </a:r>
          </a:p>
          <a:p>
            <a:pPr marL="0" indent="0" algn="just">
              <a:buNone/>
            </a:pPr>
            <a:endParaRPr lang="fr-CA" b="1">
              <a:solidFill>
                <a:srgbClr val="FF0000"/>
              </a:solidFill>
            </a:endParaRPr>
          </a:p>
          <a:p>
            <a:pPr marL="0" indent="269875" algn="just">
              <a:buNone/>
            </a:pPr>
            <a:r>
              <a:rPr lang="fr-CA" b="1">
                <a:solidFill>
                  <a:schemeClr val="tx1">
                    <a:lumMod val="65000"/>
                    <a:lumOff val="35000"/>
                  </a:schemeClr>
                </a:solidFill>
              </a:rPr>
              <a:t>Activités physiques et sports intra muraux: </a:t>
            </a:r>
          </a:p>
          <a:p>
            <a:pPr marL="0" indent="269875" algn="just">
              <a:buNone/>
            </a:pPr>
            <a:r>
              <a:rPr lang="fr-CA">
                <a:solidFill>
                  <a:schemeClr val="tx1">
                    <a:lumMod val="65000"/>
                    <a:lumOff val="35000"/>
                  </a:schemeClr>
                </a:solidFill>
              </a:rPr>
              <a:t>badminton, basketball, cardio-vélo, futsal, musculation, natation et plus encore!</a:t>
            </a:r>
          </a:p>
          <a:p>
            <a:pPr marL="0" indent="0" algn="just">
              <a:buNone/>
            </a:pPr>
            <a:endParaRPr lang="fr-CA" b="1">
              <a:solidFill>
                <a:schemeClr val="tx1">
                  <a:lumMod val="65000"/>
                  <a:lumOff val="35000"/>
                </a:schemeClr>
              </a:solidFill>
            </a:endParaRPr>
          </a:p>
          <a:p>
            <a:pPr marL="0" indent="269875" algn="just">
              <a:buNone/>
            </a:pPr>
            <a:r>
              <a:rPr lang="fr-CA" sz="2100" b="1">
                <a:solidFill>
                  <a:schemeClr val="accent5"/>
                </a:solidFill>
              </a:rPr>
              <a:t>Équipes sportives 16 équipes - 8 disciplines  </a:t>
            </a:r>
          </a:p>
          <a:p>
            <a:pPr marL="0" indent="0" algn="just">
              <a:buNone/>
            </a:pPr>
            <a:endParaRPr lang="fr-CA" b="1"/>
          </a:p>
          <a:p>
            <a:pPr marL="447675" indent="268288" algn="just"/>
            <a:r>
              <a:rPr lang="fr-CA" b="1"/>
              <a:t>Badminton division 1 et 2</a:t>
            </a:r>
          </a:p>
          <a:p>
            <a:pPr marL="447675" indent="268288" algn="just"/>
            <a:r>
              <a:rPr lang="fr-CA" b="1"/>
              <a:t>Basketball division 1 et 2 féminin et masculin</a:t>
            </a:r>
          </a:p>
          <a:p>
            <a:pPr marL="447675" indent="268288" algn="just"/>
            <a:r>
              <a:rPr lang="fr-CA" b="1"/>
              <a:t>Cross-country</a:t>
            </a:r>
          </a:p>
          <a:p>
            <a:pPr marL="447675" indent="268288" algn="just"/>
            <a:r>
              <a:rPr lang="fr-CA" b="1"/>
              <a:t>Flag-football féminin (2 équipes)</a:t>
            </a:r>
          </a:p>
          <a:p>
            <a:pPr marL="447675" indent="268288" algn="just"/>
            <a:r>
              <a:rPr lang="fr-CA" b="1"/>
              <a:t>Football division 2</a:t>
            </a:r>
          </a:p>
          <a:p>
            <a:pPr marL="447675" indent="268288" algn="just"/>
            <a:r>
              <a:rPr lang="fr-CA" b="1"/>
              <a:t>Golf</a:t>
            </a:r>
          </a:p>
          <a:p>
            <a:pPr marL="447675" indent="268288" algn="just"/>
            <a:r>
              <a:rPr lang="fr-CA" b="1"/>
              <a:t>Soccer féminin division 1 et 2 et masculin division 1</a:t>
            </a:r>
          </a:p>
          <a:p>
            <a:pPr marL="447675" indent="268288" algn="just"/>
            <a:r>
              <a:rPr lang="fr-CA" b="1"/>
              <a:t>Volleyball division 2 féminin et masculin</a:t>
            </a:r>
          </a:p>
          <a:p>
            <a:pPr marL="0" indent="0" algn="just">
              <a:buNone/>
            </a:pPr>
            <a:endParaRPr lang="fr-CA" b="1"/>
          </a:p>
          <a:p>
            <a:pPr marL="0" indent="0" algn="just">
              <a:buNone/>
            </a:pPr>
            <a:r>
              <a:rPr lang="fr-CA"/>
              <a:t>Notez que les </a:t>
            </a:r>
            <a:r>
              <a:rPr lang="fr-CA" err="1"/>
              <a:t>étudiant.e.s</a:t>
            </a:r>
            <a:r>
              <a:rPr lang="fr-CA"/>
              <a:t>-athlètes bénéficient d’un programme d’encadrement afin de les accompagner vers leur réussite éducative.</a:t>
            </a:r>
          </a:p>
          <a:p>
            <a:pPr marL="0" indent="0">
              <a:buNone/>
            </a:pPr>
            <a:endParaRPr lang="fr-CA">
              <a:highlight>
                <a:srgbClr val="FF0000"/>
              </a:highlight>
            </a:endParaRPr>
          </a:p>
        </p:txBody>
      </p:sp>
    </p:spTree>
    <p:extLst>
      <p:ext uri="{BB962C8B-B14F-4D97-AF65-F5344CB8AC3E}">
        <p14:creationId xmlns:p14="http://schemas.microsoft.com/office/powerpoint/2010/main" val="426132558"/>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fr-CA"/>
              <a:t>Lysanne </a:t>
            </a:r>
            <a:r>
              <a:rPr lang="fr-CA" err="1"/>
              <a:t>lacoste</a:t>
            </a:r>
            <a:r>
              <a:rPr lang="fr-CA"/>
              <a:t>-guyon</a:t>
            </a:r>
          </a:p>
        </p:txBody>
      </p:sp>
      <p:sp>
        <p:nvSpPr>
          <p:cNvPr id="3" name="Text Placeholder 2"/>
          <p:cNvSpPr>
            <a:spLocks noGrp="1"/>
          </p:cNvSpPr>
          <p:nvPr>
            <p:ph type="body" sz="quarter" idx="10"/>
            <p:custDataLst>
              <p:tags r:id="rId2"/>
            </p:custDataLst>
          </p:nvPr>
        </p:nvSpPr>
        <p:spPr>
          <a:xfrm>
            <a:off x="914400" y="5368925"/>
            <a:ext cx="10371138" cy="1031875"/>
          </a:xfrm>
        </p:spPr>
        <p:txBody>
          <a:bodyPr/>
          <a:lstStyle/>
          <a:p>
            <a:r>
              <a:rPr lang="fr-CA"/>
              <a:t>Directrice adjointe au Service d’aide à l’apprentissage et au Service d’orientation</a:t>
            </a:r>
          </a:p>
        </p:txBody>
      </p:sp>
      <p:sp>
        <p:nvSpPr>
          <p:cNvPr id="5" name="Text Placeholder 2"/>
          <p:cNvSpPr txBox="1">
            <a:spLocks/>
          </p:cNvSpPr>
          <p:nvPr>
            <p:custDataLst>
              <p:tags r:id="rId3"/>
            </p:custDataLst>
          </p:nvPr>
        </p:nvSpPr>
        <p:spPr bwMode="auto">
          <a:xfrm>
            <a:off x="670559" y="614917"/>
            <a:ext cx="8811769" cy="13784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Clr>
                <a:srgbClr val="BCC700"/>
              </a:buClr>
              <a:buSzPct val="90000"/>
              <a:buFont typeface="Wingdings" panose="05000000000000000000" pitchFamily="2" charset="2"/>
              <a:buNone/>
              <a:defRPr sz="3200" b="1" kern="1200">
                <a:solidFill>
                  <a:srgbClr val="575756"/>
                </a:solidFill>
                <a:latin typeface="Lucida Sans" panose="020B0602030504020204" pitchFamily="34" charset="0"/>
                <a:ea typeface="Kozuka Gothic Pro R" panose="020B0400000000000000" pitchFamily="34" charset="-128"/>
                <a:cs typeface="Lucida Sans Unicode" panose="020B0602030504020204" pitchFamily="34" charset="0"/>
              </a:defRPr>
            </a:lvl1pPr>
            <a:lvl2pPr marL="603647" indent="-266700" algn="l" rtl="0" eaLnBrk="1" fontAlgn="base" hangingPunct="1">
              <a:spcBef>
                <a:spcPct val="20000"/>
              </a:spcBef>
              <a:spcAft>
                <a:spcPct val="0"/>
              </a:spcAft>
              <a:buClr>
                <a:srgbClr val="BCC700"/>
              </a:buClr>
              <a:buSzPct val="80000"/>
              <a:buFont typeface="Wingdings" panose="05000000000000000000" pitchFamily="2" charset="2"/>
              <a:buChar char="§"/>
              <a:defRPr sz="1800" kern="1200">
                <a:solidFill>
                  <a:schemeClr val="tx1"/>
                </a:solidFill>
                <a:latin typeface="Calibri" panose="020F0502020204030204" pitchFamily="34" charset="0"/>
                <a:ea typeface="Kozuka Gothic Pro R" panose="020B0400000000000000" pitchFamily="34" charset="-128"/>
                <a:cs typeface="Lucida Sans Unicode" panose="020B0602030504020204" pitchFamily="34" charset="0"/>
              </a:defRPr>
            </a:lvl2pPr>
            <a:lvl3pPr marL="860822" indent="-257175" algn="l" rtl="0" eaLnBrk="1" fontAlgn="base" hangingPunct="1">
              <a:spcBef>
                <a:spcPct val="20000"/>
              </a:spcBef>
              <a:spcAft>
                <a:spcPct val="0"/>
              </a:spcAft>
              <a:buClr>
                <a:srgbClr val="BCC700"/>
              </a:buClr>
              <a:buSzPct val="80000"/>
              <a:buFont typeface="Wingdings" panose="05000000000000000000" pitchFamily="2" charset="2"/>
              <a:buChar char="§"/>
              <a:defRPr sz="1600" kern="1200">
                <a:solidFill>
                  <a:schemeClr val="tx1"/>
                </a:solidFill>
                <a:latin typeface="Calibri" panose="020F0502020204030204" pitchFamily="34" charset="0"/>
                <a:ea typeface="Kozuka Gothic Pro R" panose="020B0400000000000000" pitchFamily="34" charset="-128"/>
                <a:cs typeface="Lucida Sans Unicode" panose="020B0602030504020204" pitchFamily="34" charset="0"/>
              </a:defRPr>
            </a:lvl3pPr>
            <a:lvl4pPr marL="939404" indent="-133350" algn="l" rtl="0" eaLnBrk="1" fontAlgn="base" hangingPunct="1">
              <a:spcBef>
                <a:spcPct val="20000"/>
              </a:spcBef>
              <a:spcAft>
                <a:spcPct val="0"/>
              </a:spcAft>
              <a:buClr>
                <a:srgbClr val="BCC700"/>
              </a:buClr>
              <a:buSzPct val="80000"/>
              <a:buFont typeface="Wingdings" panose="05000000000000000000" pitchFamily="2" charset="2"/>
              <a:buChar char="§"/>
              <a:defRPr sz="1400" kern="1200">
                <a:solidFill>
                  <a:schemeClr val="tx1"/>
                </a:solidFill>
                <a:latin typeface="Calibri" panose="020F0502020204030204" pitchFamily="34" charset="0"/>
                <a:ea typeface="Kozuka Gothic Pro R" panose="020B0400000000000000" pitchFamily="34" charset="-128"/>
                <a:cs typeface="Lucida Sans Unicode" panose="020B0602030504020204" pitchFamily="34" charset="0"/>
              </a:defRPr>
            </a:lvl4pPr>
            <a:lvl5pPr marL="1079897" indent="-140494" algn="l" rtl="0" eaLnBrk="1" fontAlgn="base" hangingPunct="1">
              <a:spcBef>
                <a:spcPct val="20000"/>
              </a:spcBef>
              <a:spcAft>
                <a:spcPct val="0"/>
              </a:spcAft>
              <a:buClr>
                <a:srgbClr val="BCC700"/>
              </a:buClr>
              <a:buSzPct val="75000"/>
              <a:buFont typeface="Wingdings" panose="05000000000000000000" pitchFamily="2" charset="2"/>
              <a:buChar char="§"/>
              <a:tabLst>
                <a:tab pos="1276350" algn="l"/>
              </a:tabLst>
              <a:defRPr sz="1400" kern="1200">
                <a:solidFill>
                  <a:schemeClr val="tx1"/>
                </a:solidFill>
                <a:latin typeface="Calibri" panose="020F0502020204030204" pitchFamily="34" charset="0"/>
                <a:ea typeface="Kozuka Gothic Pro R" panose="020B0400000000000000" pitchFamily="34" charset="-128"/>
                <a:cs typeface="Lucida Sans Unicode" panose="020B0602030504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gn="l"/>
            <a:r>
              <a:rPr lang="fr-CA"/>
              <a:t>L’expérience Montmorency</a:t>
            </a:r>
          </a:p>
        </p:txBody>
      </p:sp>
    </p:spTree>
    <p:extLst>
      <p:ext uri="{BB962C8B-B14F-4D97-AF65-F5344CB8AC3E}">
        <p14:creationId xmlns:p14="http://schemas.microsoft.com/office/powerpoint/2010/main" val="3341486209"/>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CA" sz="3200">
                <a:solidFill>
                  <a:srgbClr val="575756"/>
                </a:solidFill>
              </a:rPr>
              <a:t>Services à la population </a:t>
            </a:r>
            <a:r>
              <a:rPr lang="en-CA" sz="3200" err="1">
                <a:solidFill>
                  <a:srgbClr val="575756"/>
                </a:solidFill>
              </a:rPr>
              <a:t>étudiante</a:t>
            </a:r>
            <a:endParaRPr lang="fr-CA" sz="3200">
              <a:solidFill>
                <a:srgbClr val="575756"/>
              </a:solidFill>
            </a:endParaRPr>
          </a:p>
        </p:txBody>
      </p:sp>
      <p:sp>
        <p:nvSpPr>
          <p:cNvPr id="3" name="Content Placeholder 2"/>
          <p:cNvSpPr>
            <a:spLocks noGrp="1"/>
          </p:cNvSpPr>
          <p:nvPr>
            <p:ph idx="1"/>
            <p:custDataLst>
              <p:tags r:id="rId2"/>
            </p:custDataLst>
          </p:nvPr>
        </p:nvSpPr>
        <p:spPr>
          <a:xfrm>
            <a:off x="376363" y="1840114"/>
            <a:ext cx="11210671" cy="4333024"/>
          </a:xfrm>
        </p:spPr>
        <p:txBody>
          <a:bodyPr/>
          <a:lstStyle/>
          <a:p>
            <a:pPr algn="just"/>
            <a:r>
              <a:rPr lang="fr-CA" b="1"/>
              <a:t>Services psychosociaux</a:t>
            </a:r>
          </a:p>
          <a:p>
            <a:pPr lvl="1"/>
            <a:r>
              <a:rPr lang="fr-CA"/>
              <a:t>Prévention</a:t>
            </a:r>
            <a:r>
              <a:rPr lang="fr-CA" sz="1600"/>
              <a:t> </a:t>
            </a:r>
            <a:r>
              <a:rPr lang="fr-CA"/>
              <a:t>et</a:t>
            </a:r>
            <a:r>
              <a:rPr lang="fr-CA" sz="1600"/>
              <a:t> d</a:t>
            </a:r>
            <a:r>
              <a:rPr lang="fr-CA"/>
              <a:t>éveloppement des saines habitudes de vie</a:t>
            </a:r>
            <a:endParaRPr lang="fr-CA" sz="1600"/>
          </a:p>
          <a:p>
            <a:pPr lvl="1"/>
            <a:r>
              <a:rPr lang="fr-CA"/>
              <a:t>Accompagnement et éducation psychologique</a:t>
            </a:r>
            <a:endParaRPr lang="fr-CA" sz="1600"/>
          </a:p>
          <a:p>
            <a:pPr lvl="1"/>
            <a:r>
              <a:rPr lang="fr-CA"/>
              <a:t>Intervention individuelle et de groupe</a:t>
            </a:r>
            <a:endParaRPr lang="fr-CA" sz="1600"/>
          </a:p>
          <a:p>
            <a:pPr lvl="1"/>
            <a:r>
              <a:rPr lang="fr-CA"/>
              <a:t>Référence vers des ressources externes appropriées au besoin</a:t>
            </a:r>
          </a:p>
          <a:p>
            <a:pPr marL="336947" lvl="1" indent="0" algn="just">
              <a:buNone/>
            </a:pPr>
            <a:endParaRPr lang="fr-CA">
              <a:solidFill>
                <a:srgbClr val="575756"/>
              </a:solidFill>
            </a:endParaRPr>
          </a:p>
          <a:p>
            <a:pPr algn="just"/>
            <a:r>
              <a:rPr lang="fr-CA" b="1"/>
              <a:t>Service-conseil en orientation scolaire et professionnelle </a:t>
            </a:r>
            <a:endParaRPr lang="fr-CA"/>
          </a:p>
          <a:p>
            <a:pPr lvl="1" algn="just"/>
            <a:r>
              <a:rPr lang="fr-CA">
                <a:solidFill>
                  <a:srgbClr val="575756"/>
                </a:solidFill>
              </a:rPr>
              <a:t>Démarche d’orientation</a:t>
            </a:r>
          </a:p>
          <a:p>
            <a:pPr lvl="1" algn="just"/>
            <a:r>
              <a:rPr lang="fr-CA">
                <a:solidFill>
                  <a:srgbClr val="575756"/>
                </a:solidFill>
              </a:rPr>
              <a:t>Informations d’ordre scolaire et professionnel. </a:t>
            </a:r>
          </a:p>
          <a:p>
            <a:pPr marL="0" lvl="0" indent="0">
              <a:buNone/>
            </a:pPr>
            <a:endParaRPr lang="fr-CA" sz="1800"/>
          </a:p>
          <a:p>
            <a:pPr lvl="0"/>
            <a:r>
              <a:rPr lang="fr-CA" b="1"/>
              <a:t>Clinique jeunesse</a:t>
            </a:r>
          </a:p>
          <a:p>
            <a:pPr lvl="1" algn="just"/>
            <a:r>
              <a:rPr lang="fr-CA">
                <a:solidFill>
                  <a:srgbClr val="575756"/>
                </a:solidFill>
              </a:rPr>
              <a:t>Accompagnement santé </a:t>
            </a:r>
          </a:p>
          <a:p>
            <a:endParaRPr lang="fr-CA"/>
          </a:p>
        </p:txBody>
      </p:sp>
      <p:pic>
        <p:nvPicPr>
          <p:cNvPr id="5" name="Image 4">
            <a:extLst>
              <a:ext uri="{FF2B5EF4-FFF2-40B4-BE49-F238E27FC236}">
                <a16:creationId xmlns:a16="http://schemas.microsoft.com/office/drawing/2014/main" id="{52140973-E60D-4286-BB18-95567F02FE73}"/>
              </a:ext>
            </a:extLst>
          </p:cNvPr>
          <p:cNvPicPr>
            <a:picLocks noChangeAspect="1"/>
          </p:cNvPicPr>
          <p:nvPr>
            <p:custDataLst>
              <p:tags r:id="rId3"/>
            </p:custDataLst>
          </p:nvPr>
        </p:nvPicPr>
        <p:blipFill>
          <a:blip r:embed="rId6"/>
          <a:stretch>
            <a:fillRect/>
          </a:stretch>
        </p:blipFill>
        <p:spPr>
          <a:xfrm>
            <a:off x="7281746" y="1619336"/>
            <a:ext cx="4774580" cy="4774580"/>
          </a:xfrm>
          <a:prstGeom prst="rect">
            <a:avLst/>
          </a:prstGeom>
        </p:spPr>
      </p:pic>
    </p:spTree>
    <p:extLst>
      <p:ext uri="{BB962C8B-B14F-4D97-AF65-F5344CB8AC3E}">
        <p14:creationId xmlns:p14="http://schemas.microsoft.com/office/powerpoint/2010/main" val="2164758351"/>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90665" y="166917"/>
            <a:ext cx="11210669" cy="792088"/>
          </a:xfrm>
        </p:spPr>
        <p:txBody>
          <a:bodyPr/>
          <a:lstStyle/>
          <a:p>
            <a:r>
              <a:rPr lang="en-CA" sz="3200">
                <a:solidFill>
                  <a:srgbClr val="575756"/>
                </a:solidFill>
              </a:rPr>
              <a:t>Services à la population </a:t>
            </a:r>
            <a:r>
              <a:rPr lang="en-CA" sz="3200" err="1">
                <a:solidFill>
                  <a:srgbClr val="575756"/>
                </a:solidFill>
              </a:rPr>
              <a:t>étudiante</a:t>
            </a:r>
            <a:br>
              <a:rPr lang="en-CA" sz="3200">
                <a:solidFill>
                  <a:srgbClr val="575756"/>
                </a:solidFill>
              </a:rPr>
            </a:br>
            <a:r>
              <a:rPr lang="fr-CA" sz="3200">
                <a:solidFill>
                  <a:srgbClr val="575756"/>
                </a:solidFill>
              </a:rPr>
              <a:t>ayant des besoins particuliers</a:t>
            </a:r>
          </a:p>
        </p:txBody>
      </p:sp>
      <p:sp>
        <p:nvSpPr>
          <p:cNvPr id="3" name="Content Placeholder 2"/>
          <p:cNvSpPr>
            <a:spLocks noGrp="1"/>
          </p:cNvSpPr>
          <p:nvPr>
            <p:ph idx="1"/>
            <p:custDataLst>
              <p:tags r:id="rId2"/>
            </p:custDataLst>
          </p:nvPr>
        </p:nvSpPr>
        <p:spPr>
          <a:xfrm>
            <a:off x="490663" y="1565971"/>
            <a:ext cx="10571347" cy="4333024"/>
          </a:xfrm>
        </p:spPr>
        <p:txBody>
          <a:bodyPr/>
          <a:lstStyle/>
          <a:p>
            <a:pPr algn="just"/>
            <a:r>
              <a:rPr lang="fr-CA" b="1"/>
              <a:t>Conseillers en services adaptés :</a:t>
            </a:r>
          </a:p>
          <a:p>
            <a:pPr lvl="1" algn="just"/>
            <a:r>
              <a:rPr lang="fr-CA">
                <a:solidFill>
                  <a:srgbClr val="575756"/>
                </a:solidFill>
              </a:rPr>
              <a:t>Mesures d’adaptation possibles pour l’apprentissage et les évaluations (ex. : salle examen et système de réservation en ligne)</a:t>
            </a:r>
          </a:p>
          <a:p>
            <a:pPr lvl="1" algn="just"/>
            <a:r>
              <a:rPr lang="fr-CA">
                <a:solidFill>
                  <a:srgbClr val="575756"/>
                </a:solidFill>
              </a:rPr>
              <a:t>Conseils et stratégies d’apprentissage pour soutenir la réussite</a:t>
            </a:r>
          </a:p>
          <a:p>
            <a:pPr marL="336947" lvl="1" indent="0" algn="just">
              <a:buNone/>
            </a:pPr>
            <a:endParaRPr lang="fr-CA">
              <a:solidFill>
                <a:srgbClr val="575756"/>
              </a:solidFill>
            </a:endParaRPr>
          </a:p>
          <a:p>
            <a:pPr algn="just"/>
            <a:r>
              <a:rPr lang="fr-CA" b="1"/>
              <a:t>Conseillers API-CO (aides pédagogique individuel et conseillers en orientation)</a:t>
            </a:r>
            <a:endParaRPr lang="fr-CA">
              <a:solidFill>
                <a:srgbClr val="575756"/>
              </a:solidFill>
            </a:endParaRPr>
          </a:p>
          <a:p>
            <a:pPr lvl="1" algn="just"/>
            <a:r>
              <a:rPr lang="fr-CA">
                <a:solidFill>
                  <a:srgbClr val="575756"/>
                </a:solidFill>
              </a:rPr>
              <a:t>Questions qui ont trait à l’horaire et au cheminement scolaire</a:t>
            </a:r>
          </a:p>
          <a:p>
            <a:pPr lvl="1" algn="just"/>
            <a:r>
              <a:rPr lang="fr-CA">
                <a:solidFill>
                  <a:srgbClr val="575756"/>
                </a:solidFill>
              </a:rPr>
              <a:t>Démarche complète de service d’orientation</a:t>
            </a:r>
          </a:p>
          <a:p>
            <a:pPr marL="336947" lvl="1" indent="0" algn="just">
              <a:buNone/>
            </a:pPr>
            <a:endParaRPr lang="fr-CA">
              <a:solidFill>
                <a:srgbClr val="575756"/>
              </a:solidFill>
            </a:endParaRPr>
          </a:p>
          <a:p>
            <a:pPr marL="336947" lvl="1" indent="0">
              <a:buNone/>
            </a:pPr>
            <a:r>
              <a:rPr lang="fr-CA">
                <a:solidFill>
                  <a:srgbClr val="575756"/>
                </a:solidFill>
              </a:rPr>
              <a:t>Notez que tous nos services sont offerts en présentiel </a:t>
            </a:r>
            <a:r>
              <a:rPr lang="fr-CA" b="1">
                <a:solidFill>
                  <a:srgbClr val="575756"/>
                </a:solidFill>
              </a:rPr>
              <a:t>sur rendez-vous, </a:t>
            </a:r>
            <a:r>
              <a:rPr lang="fr-CA">
                <a:solidFill>
                  <a:srgbClr val="575756"/>
                </a:solidFill>
              </a:rPr>
              <a:t>du lundi au vendredi.</a:t>
            </a:r>
            <a:endParaRPr lang="fr-CA" strike="sngStrike">
              <a:solidFill>
                <a:srgbClr val="575756"/>
              </a:solidFill>
            </a:endParaRPr>
          </a:p>
          <a:p>
            <a:pPr marL="336947" lvl="1" indent="0">
              <a:buNone/>
            </a:pPr>
            <a:endParaRPr lang="fr-CA">
              <a:solidFill>
                <a:srgbClr val="575756"/>
              </a:solidFill>
            </a:endParaRPr>
          </a:p>
          <a:p>
            <a:endParaRPr lang="fr-CA"/>
          </a:p>
        </p:txBody>
      </p:sp>
    </p:spTree>
    <p:extLst>
      <p:ext uri="{BB962C8B-B14F-4D97-AF65-F5344CB8AC3E}">
        <p14:creationId xmlns:p14="http://schemas.microsoft.com/office/powerpoint/2010/main" val="1382312032"/>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fr-CA" err="1"/>
              <a:t>Marie-ève</a:t>
            </a:r>
            <a:r>
              <a:rPr lang="fr-CA"/>
              <a:t> beauregard</a:t>
            </a:r>
          </a:p>
        </p:txBody>
      </p:sp>
      <p:sp>
        <p:nvSpPr>
          <p:cNvPr id="3" name="Text Placeholder 2"/>
          <p:cNvSpPr>
            <a:spLocks noGrp="1"/>
          </p:cNvSpPr>
          <p:nvPr>
            <p:ph type="body" sz="quarter" idx="10"/>
            <p:custDataLst>
              <p:tags r:id="rId2"/>
            </p:custDataLst>
          </p:nvPr>
        </p:nvSpPr>
        <p:spPr>
          <a:xfrm>
            <a:off x="914400" y="5368925"/>
            <a:ext cx="10371138" cy="1031875"/>
          </a:xfrm>
        </p:spPr>
        <p:txBody>
          <a:bodyPr/>
          <a:lstStyle/>
          <a:p>
            <a:r>
              <a:rPr lang="fr-CA"/>
              <a:t>Secrétaire générale</a:t>
            </a:r>
          </a:p>
        </p:txBody>
      </p:sp>
      <p:sp>
        <p:nvSpPr>
          <p:cNvPr id="5" name="Text Placeholder 2"/>
          <p:cNvSpPr txBox="1">
            <a:spLocks/>
          </p:cNvSpPr>
          <p:nvPr>
            <p:custDataLst>
              <p:tags r:id="rId3"/>
            </p:custDataLst>
          </p:nvPr>
        </p:nvSpPr>
        <p:spPr bwMode="auto">
          <a:xfrm>
            <a:off x="670559" y="614917"/>
            <a:ext cx="8811769" cy="13784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Clr>
                <a:srgbClr val="BCC700"/>
              </a:buClr>
              <a:buSzPct val="90000"/>
              <a:buFont typeface="Wingdings" panose="05000000000000000000" pitchFamily="2" charset="2"/>
              <a:buNone/>
              <a:defRPr sz="3200" b="1" kern="1200">
                <a:solidFill>
                  <a:srgbClr val="575756"/>
                </a:solidFill>
                <a:latin typeface="Lucida Sans" panose="020B0602030504020204" pitchFamily="34" charset="0"/>
                <a:ea typeface="Kozuka Gothic Pro R" panose="020B0400000000000000" pitchFamily="34" charset="-128"/>
                <a:cs typeface="Lucida Sans Unicode" panose="020B0602030504020204" pitchFamily="34" charset="0"/>
              </a:defRPr>
            </a:lvl1pPr>
            <a:lvl2pPr marL="603647" indent="-266700" algn="l" rtl="0" eaLnBrk="1" fontAlgn="base" hangingPunct="1">
              <a:spcBef>
                <a:spcPct val="20000"/>
              </a:spcBef>
              <a:spcAft>
                <a:spcPct val="0"/>
              </a:spcAft>
              <a:buClr>
                <a:srgbClr val="BCC700"/>
              </a:buClr>
              <a:buSzPct val="80000"/>
              <a:buFont typeface="Wingdings" panose="05000000000000000000" pitchFamily="2" charset="2"/>
              <a:buChar char="§"/>
              <a:defRPr sz="1800" kern="1200">
                <a:solidFill>
                  <a:schemeClr val="tx1"/>
                </a:solidFill>
                <a:latin typeface="Calibri" panose="020F0502020204030204" pitchFamily="34" charset="0"/>
                <a:ea typeface="Kozuka Gothic Pro R" panose="020B0400000000000000" pitchFamily="34" charset="-128"/>
                <a:cs typeface="Lucida Sans Unicode" panose="020B0602030504020204" pitchFamily="34" charset="0"/>
              </a:defRPr>
            </a:lvl2pPr>
            <a:lvl3pPr marL="860822" indent="-257175" algn="l" rtl="0" eaLnBrk="1" fontAlgn="base" hangingPunct="1">
              <a:spcBef>
                <a:spcPct val="20000"/>
              </a:spcBef>
              <a:spcAft>
                <a:spcPct val="0"/>
              </a:spcAft>
              <a:buClr>
                <a:srgbClr val="BCC700"/>
              </a:buClr>
              <a:buSzPct val="80000"/>
              <a:buFont typeface="Wingdings" panose="05000000000000000000" pitchFamily="2" charset="2"/>
              <a:buChar char="§"/>
              <a:defRPr sz="1600" kern="1200">
                <a:solidFill>
                  <a:schemeClr val="tx1"/>
                </a:solidFill>
                <a:latin typeface="Calibri" panose="020F0502020204030204" pitchFamily="34" charset="0"/>
                <a:ea typeface="Kozuka Gothic Pro R" panose="020B0400000000000000" pitchFamily="34" charset="-128"/>
                <a:cs typeface="Lucida Sans Unicode" panose="020B0602030504020204" pitchFamily="34" charset="0"/>
              </a:defRPr>
            </a:lvl3pPr>
            <a:lvl4pPr marL="939404" indent="-133350" algn="l" rtl="0" eaLnBrk="1" fontAlgn="base" hangingPunct="1">
              <a:spcBef>
                <a:spcPct val="20000"/>
              </a:spcBef>
              <a:spcAft>
                <a:spcPct val="0"/>
              </a:spcAft>
              <a:buClr>
                <a:srgbClr val="BCC700"/>
              </a:buClr>
              <a:buSzPct val="80000"/>
              <a:buFont typeface="Wingdings" panose="05000000000000000000" pitchFamily="2" charset="2"/>
              <a:buChar char="§"/>
              <a:defRPr sz="1400" kern="1200">
                <a:solidFill>
                  <a:schemeClr val="tx1"/>
                </a:solidFill>
                <a:latin typeface="Calibri" panose="020F0502020204030204" pitchFamily="34" charset="0"/>
                <a:ea typeface="Kozuka Gothic Pro R" panose="020B0400000000000000" pitchFamily="34" charset="-128"/>
                <a:cs typeface="Lucida Sans Unicode" panose="020B0602030504020204" pitchFamily="34" charset="0"/>
              </a:defRPr>
            </a:lvl4pPr>
            <a:lvl5pPr marL="1079897" indent="-140494" algn="l" rtl="0" eaLnBrk="1" fontAlgn="base" hangingPunct="1">
              <a:spcBef>
                <a:spcPct val="20000"/>
              </a:spcBef>
              <a:spcAft>
                <a:spcPct val="0"/>
              </a:spcAft>
              <a:buClr>
                <a:srgbClr val="BCC700"/>
              </a:buClr>
              <a:buSzPct val="75000"/>
              <a:buFont typeface="Wingdings" panose="05000000000000000000" pitchFamily="2" charset="2"/>
              <a:buChar char="§"/>
              <a:tabLst>
                <a:tab pos="1276350" algn="l"/>
              </a:tabLst>
              <a:defRPr sz="1400" kern="1200">
                <a:solidFill>
                  <a:schemeClr val="tx1"/>
                </a:solidFill>
                <a:latin typeface="Calibri" panose="020F0502020204030204" pitchFamily="34" charset="0"/>
                <a:ea typeface="Kozuka Gothic Pro R" panose="020B0400000000000000" pitchFamily="34" charset="-128"/>
                <a:cs typeface="Lucida Sans Unicode" panose="020B0602030504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gn="l"/>
            <a:r>
              <a:rPr lang="fr-CA"/>
              <a:t>S’impliquer au Collège Montmorency</a:t>
            </a:r>
          </a:p>
        </p:txBody>
      </p:sp>
    </p:spTree>
    <p:extLst>
      <p:ext uri="{BB962C8B-B14F-4D97-AF65-F5344CB8AC3E}">
        <p14:creationId xmlns:p14="http://schemas.microsoft.com/office/powerpoint/2010/main" val="2752938629"/>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fr-CA" sz="3200">
                <a:solidFill>
                  <a:srgbClr val="575756"/>
                </a:solidFill>
              </a:rPr>
              <a:t>S’impliquer au collège Montmorency</a:t>
            </a:r>
          </a:p>
        </p:txBody>
      </p:sp>
      <p:sp>
        <p:nvSpPr>
          <p:cNvPr id="3" name="Content Placeholder 2"/>
          <p:cNvSpPr>
            <a:spLocks noGrp="1"/>
          </p:cNvSpPr>
          <p:nvPr>
            <p:ph idx="1"/>
            <p:custDataLst>
              <p:tags r:id="rId2"/>
            </p:custDataLst>
          </p:nvPr>
        </p:nvSpPr>
        <p:spPr>
          <a:xfrm>
            <a:off x="5733826" y="2086985"/>
            <a:ext cx="6458174" cy="3236014"/>
          </a:xfrm>
        </p:spPr>
        <p:txBody>
          <a:bodyPr/>
          <a:lstStyle/>
          <a:p>
            <a:pPr algn="just"/>
            <a:r>
              <a:rPr lang="fr-CA" sz="2800" b="1"/>
              <a:t>Conseil d’administration</a:t>
            </a:r>
          </a:p>
          <a:p>
            <a:pPr algn="just"/>
            <a:r>
              <a:rPr lang="fr-CA" sz="2800" b="1"/>
              <a:t>Appel de candidatures</a:t>
            </a:r>
          </a:p>
          <a:p>
            <a:pPr algn="just"/>
            <a:r>
              <a:rPr lang="fr-CA" sz="2800" b="1"/>
              <a:t>Processus d’élection</a:t>
            </a:r>
          </a:p>
          <a:p>
            <a:pPr marL="0" indent="0" algn="just">
              <a:buNone/>
            </a:pPr>
            <a:endParaRPr lang="fr-CA" sz="2800" b="1"/>
          </a:p>
          <a:p>
            <a:pPr marL="0" indent="0" algn="just">
              <a:buNone/>
            </a:pPr>
            <a:r>
              <a:rPr lang="fr-CA" sz="2800"/>
              <a:t>Pour information :</a:t>
            </a:r>
          </a:p>
          <a:p>
            <a:pPr marL="0" indent="0" algn="just">
              <a:buNone/>
            </a:pPr>
            <a:r>
              <a:rPr lang="fr-CA" sz="2800" u="sng">
                <a:hlinkClick r:id="rId5"/>
              </a:rPr>
              <a:t>secretariat.general@cmontmorency.qc.ca</a:t>
            </a:r>
            <a:endParaRPr lang="fr-CA" sz="2800" b="1"/>
          </a:p>
        </p:txBody>
      </p:sp>
      <p:pic>
        <p:nvPicPr>
          <p:cNvPr id="16" name="Image 15">
            <a:extLst>
              <a:ext uri="{FF2B5EF4-FFF2-40B4-BE49-F238E27FC236}">
                <a16:creationId xmlns:a16="http://schemas.microsoft.com/office/drawing/2014/main" id="{F1F47934-BB76-4474-8E2E-8244C7558FCD}"/>
              </a:ext>
            </a:extLst>
          </p:cNvPr>
          <p:cNvPicPr>
            <a:picLocks noChangeAspect="1"/>
          </p:cNvPicPr>
          <p:nvPr>
            <p:custDataLst>
              <p:tags r:id="rId3"/>
            </p:custDataLst>
          </p:nvPr>
        </p:nvPicPr>
        <p:blipFill>
          <a:blip r:embed="rId6"/>
          <a:stretch>
            <a:fillRect/>
          </a:stretch>
        </p:blipFill>
        <p:spPr>
          <a:xfrm>
            <a:off x="350815" y="1920863"/>
            <a:ext cx="5107446" cy="3402136"/>
          </a:xfrm>
          <a:prstGeom prst="rect">
            <a:avLst/>
          </a:prstGeom>
        </p:spPr>
      </p:pic>
    </p:spTree>
    <p:extLst>
      <p:ext uri="{BB962C8B-B14F-4D97-AF65-F5344CB8AC3E}">
        <p14:creationId xmlns:p14="http://schemas.microsoft.com/office/powerpoint/2010/main" val="4238652610"/>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7755" y="0"/>
            <a:ext cx="11233248" cy="1143000"/>
          </a:xfrm>
        </p:spPr>
        <p:txBody>
          <a:bodyPr>
            <a:normAutofit/>
          </a:bodyPr>
          <a:lstStyle/>
          <a:p>
            <a:r>
              <a:rPr lang="en-CA" sz="4200">
                <a:solidFill>
                  <a:schemeClr val="tx2"/>
                </a:solidFill>
              </a:rPr>
              <a:t>Ordre du jour</a:t>
            </a:r>
            <a:endParaRPr lang="fr-CA" sz="4200">
              <a:solidFill>
                <a:schemeClr val="tx2"/>
              </a:solidFill>
            </a:endParaRPr>
          </a:p>
        </p:txBody>
      </p:sp>
      <p:sp>
        <p:nvSpPr>
          <p:cNvPr id="3" name="Content Placeholder 2"/>
          <p:cNvSpPr>
            <a:spLocks noGrp="1"/>
          </p:cNvSpPr>
          <p:nvPr>
            <p:ph idx="1"/>
            <p:custDataLst>
              <p:tags r:id="rId2"/>
            </p:custDataLst>
          </p:nvPr>
        </p:nvSpPr>
        <p:spPr>
          <a:xfrm>
            <a:off x="4943872" y="1753496"/>
            <a:ext cx="7248128" cy="3764880"/>
          </a:xfrm>
        </p:spPr>
        <p:txBody>
          <a:bodyPr/>
          <a:lstStyle/>
          <a:p>
            <a:endParaRPr lang="fr-CA" sz="100" i="1"/>
          </a:p>
          <a:p>
            <a:r>
              <a:rPr lang="fr-CA" sz="2200" i="1"/>
              <a:t>Mot de la direction générale</a:t>
            </a:r>
          </a:p>
          <a:p>
            <a:r>
              <a:rPr lang="fr-CA" sz="2200" i="1"/>
              <a:t>Bloc 1 : La réussite au cœur de notre mission</a:t>
            </a:r>
          </a:p>
          <a:p>
            <a:r>
              <a:rPr lang="fr-CA" sz="2200" i="1"/>
              <a:t>Bloc 2 : L’expérience Montmorency</a:t>
            </a:r>
          </a:p>
          <a:p>
            <a:r>
              <a:rPr lang="fr-CA" sz="2200" i="1"/>
              <a:t>Bloc 3 : S’impliquer au Collège</a:t>
            </a:r>
          </a:p>
          <a:p>
            <a:r>
              <a:rPr lang="fr-CA" sz="2200" i="1"/>
              <a:t>Période de questions</a:t>
            </a:r>
          </a:p>
          <a:p>
            <a:r>
              <a:rPr lang="fr-CA" sz="2200" i="1"/>
              <a:t>Mot de la fin </a:t>
            </a:r>
          </a:p>
        </p:txBody>
      </p:sp>
    </p:spTree>
    <p:extLst>
      <p:ext uri="{BB962C8B-B14F-4D97-AF65-F5344CB8AC3E}">
        <p14:creationId xmlns:p14="http://schemas.microsoft.com/office/powerpoint/2010/main" val="3399480082"/>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fr-CA"/>
              <a:t>Vidéo de présentation</a:t>
            </a:r>
          </a:p>
        </p:txBody>
      </p:sp>
      <p:sp>
        <p:nvSpPr>
          <p:cNvPr id="5" name="Text Placeholder 2"/>
          <p:cNvSpPr txBox="1">
            <a:spLocks/>
          </p:cNvSpPr>
          <p:nvPr>
            <p:custDataLst>
              <p:tags r:id="rId2"/>
            </p:custDataLst>
          </p:nvPr>
        </p:nvSpPr>
        <p:spPr bwMode="auto">
          <a:xfrm>
            <a:off x="670559" y="614917"/>
            <a:ext cx="8811769" cy="13784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Clr>
                <a:srgbClr val="BCC700"/>
              </a:buClr>
              <a:buSzPct val="90000"/>
              <a:buFont typeface="Wingdings" panose="05000000000000000000" pitchFamily="2" charset="2"/>
              <a:buNone/>
              <a:defRPr sz="3200" b="1" kern="1200">
                <a:solidFill>
                  <a:srgbClr val="575756"/>
                </a:solidFill>
                <a:latin typeface="Lucida Sans" panose="020B0602030504020204" pitchFamily="34" charset="0"/>
                <a:ea typeface="Kozuka Gothic Pro R" panose="020B0400000000000000" pitchFamily="34" charset="-128"/>
                <a:cs typeface="Lucida Sans Unicode" panose="020B0602030504020204" pitchFamily="34" charset="0"/>
              </a:defRPr>
            </a:lvl1pPr>
            <a:lvl2pPr marL="603647" indent="-266700" algn="l" rtl="0" eaLnBrk="1" fontAlgn="base" hangingPunct="1">
              <a:spcBef>
                <a:spcPct val="20000"/>
              </a:spcBef>
              <a:spcAft>
                <a:spcPct val="0"/>
              </a:spcAft>
              <a:buClr>
                <a:srgbClr val="BCC700"/>
              </a:buClr>
              <a:buSzPct val="80000"/>
              <a:buFont typeface="Wingdings" panose="05000000000000000000" pitchFamily="2" charset="2"/>
              <a:buChar char="§"/>
              <a:defRPr sz="1800" kern="1200">
                <a:solidFill>
                  <a:schemeClr val="tx1"/>
                </a:solidFill>
                <a:latin typeface="Calibri" panose="020F0502020204030204" pitchFamily="34" charset="0"/>
                <a:ea typeface="Kozuka Gothic Pro R" panose="020B0400000000000000" pitchFamily="34" charset="-128"/>
                <a:cs typeface="Lucida Sans Unicode" panose="020B0602030504020204" pitchFamily="34" charset="0"/>
              </a:defRPr>
            </a:lvl2pPr>
            <a:lvl3pPr marL="860822" indent="-257175" algn="l" rtl="0" eaLnBrk="1" fontAlgn="base" hangingPunct="1">
              <a:spcBef>
                <a:spcPct val="20000"/>
              </a:spcBef>
              <a:spcAft>
                <a:spcPct val="0"/>
              </a:spcAft>
              <a:buClr>
                <a:srgbClr val="BCC700"/>
              </a:buClr>
              <a:buSzPct val="80000"/>
              <a:buFont typeface="Wingdings" panose="05000000000000000000" pitchFamily="2" charset="2"/>
              <a:buChar char="§"/>
              <a:defRPr sz="1600" kern="1200">
                <a:solidFill>
                  <a:schemeClr val="tx1"/>
                </a:solidFill>
                <a:latin typeface="Calibri" panose="020F0502020204030204" pitchFamily="34" charset="0"/>
                <a:ea typeface="Kozuka Gothic Pro R" panose="020B0400000000000000" pitchFamily="34" charset="-128"/>
                <a:cs typeface="Lucida Sans Unicode" panose="020B0602030504020204" pitchFamily="34" charset="0"/>
              </a:defRPr>
            </a:lvl3pPr>
            <a:lvl4pPr marL="939404" indent="-133350" algn="l" rtl="0" eaLnBrk="1" fontAlgn="base" hangingPunct="1">
              <a:spcBef>
                <a:spcPct val="20000"/>
              </a:spcBef>
              <a:spcAft>
                <a:spcPct val="0"/>
              </a:spcAft>
              <a:buClr>
                <a:srgbClr val="BCC700"/>
              </a:buClr>
              <a:buSzPct val="80000"/>
              <a:buFont typeface="Wingdings" panose="05000000000000000000" pitchFamily="2" charset="2"/>
              <a:buChar char="§"/>
              <a:defRPr sz="1400" kern="1200">
                <a:solidFill>
                  <a:schemeClr val="tx1"/>
                </a:solidFill>
                <a:latin typeface="Calibri" panose="020F0502020204030204" pitchFamily="34" charset="0"/>
                <a:ea typeface="Kozuka Gothic Pro R" panose="020B0400000000000000" pitchFamily="34" charset="-128"/>
                <a:cs typeface="Lucida Sans Unicode" panose="020B0602030504020204" pitchFamily="34" charset="0"/>
              </a:defRPr>
            </a:lvl4pPr>
            <a:lvl5pPr marL="1079897" indent="-140494" algn="l" rtl="0" eaLnBrk="1" fontAlgn="base" hangingPunct="1">
              <a:spcBef>
                <a:spcPct val="20000"/>
              </a:spcBef>
              <a:spcAft>
                <a:spcPct val="0"/>
              </a:spcAft>
              <a:buClr>
                <a:srgbClr val="BCC700"/>
              </a:buClr>
              <a:buSzPct val="75000"/>
              <a:buFont typeface="Wingdings" panose="05000000000000000000" pitchFamily="2" charset="2"/>
              <a:buChar char="§"/>
              <a:tabLst>
                <a:tab pos="1276350" algn="l"/>
              </a:tabLst>
              <a:defRPr sz="1400" kern="1200">
                <a:solidFill>
                  <a:schemeClr val="tx1"/>
                </a:solidFill>
                <a:latin typeface="Calibri" panose="020F0502020204030204" pitchFamily="34" charset="0"/>
                <a:ea typeface="Kozuka Gothic Pro R" panose="020B0400000000000000" pitchFamily="34" charset="-128"/>
                <a:cs typeface="Lucida Sans Unicode" panose="020B0602030504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gn="l"/>
            <a:r>
              <a:rPr lang="fr-CA"/>
              <a:t>La Fondation du Collège Montmorency</a:t>
            </a:r>
          </a:p>
        </p:txBody>
      </p:sp>
    </p:spTree>
    <p:extLst>
      <p:ext uri="{BB962C8B-B14F-4D97-AF65-F5344CB8AC3E}">
        <p14:creationId xmlns:p14="http://schemas.microsoft.com/office/powerpoint/2010/main" val="3839263809"/>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FC4EBEA-C54F-4BFF-9766-29CC42C8D0F0}"/>
              </a:ext>
            </a:extLst>
          </p:cNvPr>
          <p:cNvSpPr/>
          <p:nvPr/>
        </p:nvSpPr>
        <p:spPr>
          <a:xfrm>
            <a:off x="2753958" y="849854"/>
            <a:ext cx="6766560" cy="37651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4400" b="1">
                <a:solidFill>
                  <a:schemeClr val="tx1"/>
                </a:solidFill>
              </a:rPr>
              <a:t>Période de questions</a:t>
            </a:r>
          </a:p>
        </p:txBody>
      </p:sp>
    </p:spTree>
    <p:extLst>
      <p:ext uri="{BB962C8B-B14F-4D97-AF65-F5344CB8AC3E}">
        <p14:creationId xmlns:p14="http://schemas.microsoft.com/office/powerpoint/2010/main" val="3836233261"/>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fr-CA" sz="3200">
                <a:solidFill>
                  <a:srgbClr val="575756"/>
                </a:solidFill>
              </a:rPr>
              <a:t>Comment nous joindre </a:t>
            </a:r>
          </a:p>
        </p:txBody>
      </p:sp>
      <p:sp>
        <p:nvSpPr>
          <p:cNvPr id="3" name="Content Placeholder 2"/>
          <p:cNvSpPr>
            <a:spLocks noGrp="1"/>
          </p:cNvSpPr>
          <p:nvPr>
            <p:ph idx="1"/>
            <p:custDataLst>
              <p:tags r:id="rId2"/>
            </p:custDataLst>
          </p:nvPr>
        </p:nvSpPr>
        <p:spPr>
          <a:xfrm>
            <a:off x="469772" y="2225986"/>
            <a:ext cx="11722228" cy="4632013"/>
          </a:xfrm>
          <a:noFill/>
          <a:ln w="9525">
            <a:noFill/>
            <a:miter lim="800000"/>
            <a:headEnd/>
            <a:tailEnd/>
          </a:ln>
        </p:spPr>
        <p:txBody>
          <a:bodyPr vert="horz" wrap="square" lIns="91440" tIns="45720" rIns="91440" bIns="45720" numCol="1" anchor="t" anchorCtr="0" compatLnSpc="1">
            <a:prstTxWarp prst="textNoShape">
              <a:avLst/>
            </a:prstTxWarp>
          </a:bodyPr>
          <a:lstStyle/>
          <a:p>
            <a:r>
              <a:rPr lang="fr-CA" sz="2400"/>
              <a:t>Cheminement scolaire et registrariat : </a:t>
            </a:r>
            <a:r>
              <a:rPr lang="fr-CA" sz="2400" u="sng">
                <a:hlinkClick r:id="rId7"/>
              </a:rPr>
              <a:t>registrariat@cmontmorency.qc.ca</a:t>
            </a:r>
            <a:endParaRPr lang="fr-CA" sz="2400"/>
          </a:p>
          <a:p>
            <a:r>
              <a:rPr lang="fr-CA" sz="2400"/>
              <a:t>Affaires étudiantes, aide à l’apprentissage et service d’orientation : </a:t>
            </a:r>
            <a:r>
              <a:rPr lang="fr-CA" sz="2400" u="sng">
                <a:hlinkClick r:id="rId8"/>
              </a:rPr>
              <a:t>dsae@cmontmorency.qc.ca</a:t>
            </a:r>
            <a:endParaRPr lang="fr-CA" sz="2400"/>
          </a:p>
          <a:p>
            <a:r>
              <a:rPr lang="fr-CA" sz="2400"/>
              <a:t>Sports : </a:t>
            </a:r>
            <a:r>
              <a:rPr lang="fr-CA" sz="2400" u="sng">
                <a:hlinkClick r:id="rId9"/>
              </a:rPr>
              <a:t>sports@cmontmorency.qc.ca</a:t>
            </a:r>
            <a:r>
              <a:rPr lang="fr-CA" sz="2400"/>
              <a:t> </a:t>
            </a:r>
          </a:p>
          <a:p>
            <a:r>
              <a:rPr lang="fr-CA" sz="2400"/>
              <a:t>Secrétariat général, conseil d’administration : </a:t>
            </a:r>
            <a:r>
              <a:rPr lang="fr-CA" sz="2400" u="sng">
                <a:hlinkClick r:id="rId10"/>
              </a:rPr>
              <a:t>secretariat.general@cmontmorency.qc.ca</a:t>
            </a:r>
            <a:r>
              <a:rPr lang="fr-CA" sz="2400"/>
              <a:t> </a:t>
            </a:r>
          </a:p>
          <a:p>
            <a:r>
              <a:rPr lang="fr-CA" sz="2400"/>
              <a:t>Technologies de l’information : </a:t>
            </a:r>
            <a:r>
              <a:rPr lang="fr-CA" sz="2400" u="sng">
                <a:hlinkClick r:id="rId11"/>
              </a:rPr>
              <a:t>directionTI@cmontmorency.qc.ca</a:t>
            </a:r>
            <a:endParaRPr lang="fr-CA" sz="2400"/>
          </a:p>
          <a:p>
            <a:r>
              <a:rPr lang="fr-CA" sz="2400"/>
              <a:t>Formation continue et services aux entreprises : </a:t>
            </a:r>
            <a:r>
              <a:rPr lang="fr-CA" sz="2400" u="sng">
                <a:hlinkClick r:id="rId12"/>
              </a:rPr>
              <a:t>accueilcfc@cmontmorency.qc.ca</a:t>
            </a:r>
            <a:r>
              <a:rPr lang="fr-CA" sz="2400"/>
              <a:t> </a:t>
            </a:r>
          </a:p>
          <a:p>
            <a:endParaRPr lang="fr-CA" sz="800"/>
          </a:p>
          <a:p>
            <a:pPr marL="0" indent="0">
              <a:buNone/>
            </a:pPr>
            <a:endParaRPr lang="fr-CA" sz="2100" b="1" spc="-100">
              <a:latin typeface="Lucida Sans" panose="020B0602030504020204" pitchFamily="34" charset="0"/>
            </a:endParaRPr>
          </a:p>
        </p:txBody>
      </p:sp>
      <p:sp>
        <p:nvSpPr>
          <p:cNvPr id="4" name="Text Placeholder 3"/>
          <p:cNvSpPr>
            <a:spLocks noGrp="1"/>
          </p:cNvSpPr>
          <p:nvPr>
            <p:ph type="body" sz="quarter" idx="11"/>
            <p:custDataLst>
              <p:tags r:id="rId3"/>
            </p:custDataLst>
          </p:nvPr>
        </p:nvSpPr>
        <p:spPr>
          <a:xfrm>
            <a:off x="490665" y="1537575"/>
            <a:ext cx="11231545" cy="452438"/>
          </a:xfrm>
        </p:spPr>
        <p:txBody>
          <a:bodyPr/>
          <a:lstStyle/>
          <a:p>
            <a:r>
              <a:rPr lang="fr-CA" sz="2400"/>
              <a:t>Vous avez d’autres questions?</a:t>
            </a:r>
          </a:p>
        </p:txBody>
      </p:sp>
      <p:sp>
        <p:nvSpPr>
          <p:cNvPr id="5" name="Text Placeholder 3">
            <a:extLst>
              <a:ext uri="{FF2B5EF4-FFF2-40B4-BE49-F238E27FC236}">
                <a16:creationId xmlns:a16="http://schemas.microsoft.com/office/drawing/2014/main" id="{0FACF306-FF79-4F81-AF0A-CBC42803606A}"/>
              </a:ext>
            </a:extLst>
          </p:cNvPr>
          <p:cNvSpPr txBox="1">
            <a:spLocks/>
          </p:cNvSpPr>
          <p:nvPr>
            <p:custDataLst>
              <p:tags r:id="rId4"/>
            </p:custDataLst>
          </p:nvPr>
        </p:nvSpPr>
        <p:spPr bwMode="auto">
          <a:xfrm>
            <a:off x="469772" y="6029325"/>
            <a:ext cx="11231562" cy="6508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rgbClr val="BCC700"/>
              </a:buClr>
              <a:buSzPct val="90000"/>
              <a:buFont typeface="Wingdings" panose="05000000000000000000" pitchFamily="2" charset="2"/>
              <a:buNone/>
              <a:defRPr sz="2200" b="1" kern="1200" spc="-100" baseline="0">
                <a:solidFill>
                  <a:srgbClr val="575756"/>
                </a:solidFill>
                <a:latin typeface="Lucida Sans" panose="020B0602030504020204" pitchFamily="34" charset="0"/>
                <a:ea typeface="Kozuka Gothic Pro R" panose="020B0400000000000000" pitchFamily="34" charset="-128"/>
                <a:cs typeface="Lucida Sans Unicode" panose="020B0602030504020204" pitchFamily="34" charset="0"/>
              </a:defRPr>
            </a:lvl1pPr>
            <a:lvl2pPr marL="603647" indent="-266700" algn="l" rtl="0" eaLnBrk="1" fontAlgn="base" hangingPunct="1">
              <a:spcBef>
                <a:spcPct val="20000"/>
              </a:spcBef>
              <a:spcAft>
                <a:spcPct val="0"/>
              </a:spcAft>
              <a:buClr>
                <a:srgbClr val="BCC700"/>
              </a:buClr>
              <a:buSzPct val="80000"/>
              <a:buFont typeface="Wingdings" panose="05000000000000000000" pitchFamily="2" charset="2"/>
              <a:buChar char="§"/>
              <a:defRPr sz="1800" kern="1200">
                <a:solidFill>
                  <a:schemeClr val="tx1"/>
                </a:solidFill>
                <a:latin typeface="Calibri" panose="020F0502020204030204" pitchFamily="34" charset="0"/>
                <a:ea typeface="Kozuka Gothic Pro R" panose="020B0400000000000000" pitchFamily="34" charset="-128"/>
                <a:cs typeface="Lucida Sans Unicode" panose="020B0602030504020204" pitchFamily="34" charset="0"/>
              </a:defRPr>
            </a:lvl2pPr>
            <a:lvl3pPr marL="860822" indent="-257175" algn="l" rtl="0" eaLnBrk="1" fontAlgn="base" hangingPunct="1">
              <a:spcBef>
                <a:spcPct val="20000"/>
              </a:spcBef>
              <a:spcAft>
                <a:spcPct val="0"/>
              </a:spcAft>
              <a:buClr>
                <a:srgbClr val="BCC700"/>
              </a:buClr>
              <a:buSzPct val="80000"/>
              <a:buFont typeface="Wingdings" panose="05000000000000000000" pitchFamily="2" charset="2"/>
              <a:buChar char="§"/>
              <a:defRPr sz="1600" kern="1200">
                <a:solidFill>
                  <a:schemeClr val="tx1"/>
                </a:solidFill>
                <a:latin typeface="Calibri" panose="020F0502020204030204" pitchFamily="34" charset="0"/>
                <a:ea typeface="Kozuka Gothic Pro R" panose="020B0400000000000000" pitchFamily="34" charset="-128"/>
                <a:cs typeface="Lucida Sans Unicode" panose="020B0602030504020204" pitchFamily="34" charset="0"/>
              </a:defRPr>
            </a:lvl3pPr>
            <a:lvl4pPr marL="939404" indent="-133350" algn="l" rtl="0" eaLnBrk="1" fontAlgn="base" hangingPunct="1">
              <a:spcBef>
                <a:spcPct val="20000"/>
              </a:spcBef>
              <a:spcAft>
                <a:spcPct val="0"/>
              </a:spcAft>
              <a:buClr>
                <a:srgbClr val="BCC700"/>
              </a:buClr>
              <a:buSzPct val="80000"/>
              <a:buFont typeface="Wingdings" panose="05000000000000000000" pitchFamily="2" charset="2"/>
              <a:buChar char="§"/>
              <a:defRPr sz="1400" kern="1200">
                <a:solidFill>
                  <a:schemeClr val="tx1"/>
                </a:solidFill>
                <a:latin typeface="Calibri" panose="020F0502020204030204" pitchFamily="34" charset="0"/>
                <a:ea typeface="Kozuka Gothic Pro R" panose="020B0400000000000000" pitchFamily="34" charset="-128"/>
                <a:cs typeface="Lucida Sans Unicode" panose="020B0602030504020204" pitchFamily="34" charset="0"/>
              </a:defRPr>
            </a:lvl4pPr>
            <a:lvl5pPr marL="1079897" indent="-140494" algn="l" rtl="0" eaLnBrk="1" fontAlgn="base" hangingPunct="1">
              <a:spcBef>
                <a:spcPct val="20000"/>
              </a:spcBef>
              <a:spcAft>
                <a:spcPct val="0"/>
              </a:spcAft>
              <a:buClr>
                <a:srgbClr val="BCC700"/>
              </a:buClr>
              <a:buSzPct val="75000"/>
              <a:buFont typeface="Wingdings" panose="05000000000000000000" pitchFamily="2" charset="2"/>
              <a:buChar char="§"/>
              <a:tabLst>
                <a:tab pos="1276350" algn="l"/>
              </a:tabLst>
              <a:defRPr sz="1400" kern="1200">
                <a:solidFill>
                  <a:schemeClr val="tx1"/>
                </a:solidFill>
                <a:latin typeface="Calibri" panose="020F0502020204030204" pitchFamily="34" charset="0"/>
                <a:ea typeface="Kozuka Gothic Pro R" panose="020B0400000000000000" pitchFamily="34" charset="-128"/>
                <a:cs typeface="Lucida Sans Unicode" panose="020B0602030504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gn="ctr"/>
            <a:r>
              <a:rPr lang="en-CA" sz="4000"/>
              <a:t>BONNE RENTRÉE !</a:t>
            </a:r>
            <a:endParaRPr lang="fr-CA" sz="4000"/>
          </a:p>
        </p:txBody>
      </p:sp>
    </p:spTree>
    <p:extLst>
      <p:ext uri="{BB962C8B-B14F-4D97-AF65-F5344CB8AC3E}">
        <p14:creationId xmlns:p14="http://schemas.microsoft.com/office/powerpoint/2010/main" val="1316332635"/>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824083"/>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fr-CA"/>
              <a:t>Olivier </a:t>
            </a:r>
            <a:r>
              <a:rPr lang="fr-CA" err="1"/>
              <a:t>simard</a:t>
            </a:r>
            <a:endParaRPr lang="fr-CA"/>
          </a:p>
        </p:txBody>
      </p:sp>
      <p:sp>
        <p:nvSpPr>
          <p:cNvPr id="3" name="Text Placeholder 2"/>
          <p:cNvSpPr>
            <a:spLocks noGrp="1"/>
          </p:cNvSpPr>
          <p:nvPr>
            <p:ph type="body" sz="quarter" idx="10"/>
            <p:custDataLst>
              <p:tags r:id="rId2"/>
            </p:custDataLst>
          </p:nvPr>
        </p:nvSpPr>
        <p:spPr>
          <a:xfrm>
            <a:off x="914400" y="5368925"/>
            <a:ext cx="10371138" cy="839851"/>
          </a:xfrm>
        </p:spPr>
        <p:txBody>
          <a:bodyPr/>
          <a:lstStyle/>
          <a:p>
            <a:r>
              <a:rPr lang="fr-CA"/>
              <a:t>Directeur général</a:t>
            </a:r>
          </a:p>
        </p:txBody>
      </p:sp>
      <p:sp>
        <p:nvSpPr>
          <p:cNvPr id="5" name="Text Placeholder 2"/>
          <p:cNvSpPr txBox="1">
            <a:spLocks/>
          </p:cNvSpPr>
          <p:nvPr>
            <p:custDataLst>
              <p:tags r:id="rId3"/>
            </p:custDataLst>
          </p:nvPr>
        </p:nvSpPr>
        <p:spPr bwMode="auto">
          <a:xfrm>
            <a:off x="732953" y="588443"/>
            <a:ext cx="8811769" cy="13784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Clr>
                <a:srgbClr val="BCC700"/>
              </a:buClr>
              <a:buSzPct val="90000"/>
              <a:buFont typeface="Wingdings" panose="05000000000000000000" pitchFamily="2" charset="2"/>
              <a:buNone/>
              <a:defRPr sz="3200" b="1" kern="1200">
                <a:solidFill>
                  <a:srgbClr val="575756"/>
                </a:solidFill>
                <a:latin typeface="Lucida Sans" panose="020B0602030504020204" pitchFamily="34" charset="0"/>
                <a:ea typeface="Kozuka Gothic Pro R" panose="020B0400000000000000" pitchFamily="34" charset="-128"/>
                <a:cs typeface="Lucida Sans Unicode" panose="020B0602030504020204" pitchFamily="34" charset="0"/>
              </a:defRPr>
            </a:lvl1pPr>
            <a:lvl2pPr marL="603647" indent="-266700" algn="l" rtl="0" eaLnBrk="1" fontAlgn="base" hangingPunct="1">
              <a:spcBef>
                <a:spcPct val="20000"/>
              </a:spcBef>
              <a:spcAft>
                <a:spcPct val="0"/>
              </a:spcAft>
              <a:buClr>
                <a:srgbClr val="BCC700"/>
              </a:buClr>
              <a:buSzPct val="80000"/>
              <a:buFont typeface="Wingdings" panose="05000000000000000000" pitchFamily="2" charset="2"/>
              <a:buChar char="§"/>
              <a:defRPr sz="1800" kern="1200">
                <a:solidFill>
                  <a:schemeClr val="tx1"/>
                </a:solidFill>
                <a:latin typeface="Calibri" panose="020F0502020204030204" pitchFamily="34" charset="0"/>
                <a:ea typeface="Kozuka Gothic Pro R" panose="020B0400000000000000" pitchFamily="34" charset="-128"/>
                <a:cs typeface="Lucida Sans Unicode" panose="020B0602030504020204" pitchFamily="34" charset="0"/>
              </a:defRPr>
            </a:lvl2pPr>
            <a:lvl3pPr marL="860822" indent="-257175" algn="l" rtl="0" eaLnBrk="1" fontAlgn="base" hangingPunct="1">
              <a:spcBef>
                <a:spcPct val="20000"/>
              </a:spcBef>
              <a:spcAft>
                <a:spcPct val="0"/>
              </a:spcAft>
              <a:buClr>
                <a:srgbClr val="BCC700"/>
              </a:buClr>
              <a:buSzPct val="80000"/>
              <a:buFont typeface="Wingdings" panose="05000000000000000000" pitchFamily="2" charset="2"/>
              <a:buChar char="§"/>
              <a:defRPr sz="1600" kern="1200">
                <a:solidFill>
                  <a:schemeClr val="tx1"/>
                </a:solidFill>
                <a:latin typeface="Calibri" panose="020F0502020204030204" pitchFamily="34" charset="0"/>
                <a:ea typeface="Kozuka Gothic Pro R" panose="020B0400000000000000" pitchFamily="34" charset="-128"/>
                <a:cs typeface="Lucida Sans Unicode" panose="020B0602030504020204" pitchFamily="34" charset="0"/>
              </a:defRPr>
            </a:lvl3pPr>
            <a:lvl4pPr marL="939404" indent="-133350" algn="l" rtl="0" eaLnBrk="1" fontAlgn="base" hangingPunct="1">
              <a:spcBef>
                <a:spcPct val="20000"/>
              </a:spcBef>
              <a:spcAft>
                <a:spcPct val="0"/>
              </a:spcAft>
              <a:buClr>
                <a:srgbClr val="BCC700"/>
              </a:buClr>
              <a:buSzPct val="80000"/>
              <a:buFont typeface="Wingdings" panose="05000000000000000000" pitchFamily="2" charset="2"/>
              <a:buChar char="§"/>
              <a:defRPr sz="1400" kern="1200">
                <a:solidFill>
                  <a:schemeClr val="tx1"/>
                </a:solidFill>
                <a:latin typeface="Calibri" panose="020F0502020204030204" pitchFamily="34" charset="0"/>
                <a:ea typeface="Kozuka Gothic Pro R" panose="020B0400000000000000" pitchFamily="34" charset="-128"/>
                <a:cs typeface="Lucida Sans Unicode" panose="020B0602030504020204" pitchFamily="34" charset="0"/>
              </a:defRPr>
            </a:lvl4pPr>
            <a:lvl5pPr marL="1079897" indent="-140494" algn="l" rtl="0" eaLnBrk="1" fontAlgn="base" hangingPunct="1">
              <a:spcBef>
                <a:spcPct val="20000"/>
              </a:spcBef>
              <a:spcAft>
                <a:spcPct val="0"/>
              </a:spcAft>
              <a:buClr>
                <a:srgbClr val="BCC700"/>
              </a:buClr>
              <a:buSzPct val="75000"/>
              <a:buFont typeface="Wingdings" panose="05000000000000000000" pitchFamily="2" charset="2"/>
              <a:buChar char="§"/>
              <a:tabLst>
                <a:tab pos="1276350" algn="l"/>
              </a:tabLst>
              <a:defRPr sz="1400" kern="1200">
                <a:solidFill>
                  <a:schemeClr val="tx1"/>
                </a:solidFill>
                <a:latin typeface="Calibri" panose="020F0502020204030204" pitchFamily="34" charset="0"/>
                <a:ea typeface="Kozuka Gothic Pro R" panose="020B0400000000000000" pitchFamily="34" charset="-128"/>
                <a:cs typeface="Lucida Sans Unicode" panose="020B0602030504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gn="l"/>
            <a:r>
              <a:rPr lang="fr-CA"/>
              <a:t>Mot de la direction générale</a:t>
            </a:r>
          </a:p>
        </p:txBody>
      </p:sp>
    </p:spTree>
    <p:extLst>
      <p:ext uri="{BB962C8B-B14F-4D97-AF65-F5344CB8AC3E}">
        <p14:creationId xmlns:p14="http://schemas.microsoft.com/office/powerpoint/2010/main" val="852727909"/>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custDataLst>
              <p:tags r:id="rId1"/>
            </p:custDataLst>
          </p:nvPr>
        </p:nvSpPr>
        <p:spPr/>
        <p:txBody>
          <a:bodyPr/>
          <a:lstStyle/>
          <a:p>
            <a:r>
              <a:rPr lang="fr-CA" sz="3200">
                <a:solidFill>
                  <a:srgbClr val="575756"/>
                </a:solidFill>
              </a:rPr>
              <a:t>Comment s’informer </a:t>
            </a:r>
            <a:endParaRPr lang="fr-CA" sz="3200"/>
          </a:p>
        </p:txBody>
      </p:sp>
      <p:sp>
        <p:nvSpPr>
          <p:cNvPr id="4" name="Rectangle 3">
            <a:extLst>
              <a:ext uri="{FF2B5EF4-FFF2-40B4-BE49-F238E27FC236}">
                <a16:creationId xmlns:a16="http://schemas.microsoft.com/office/drawing/2014/main" id="{A134C640-0A33-43F3-9886-1F1D697DBE0D}"/>
              </a:ext>
            </a:extLst>
          </p:cNvPr>
          <p:cNvSpPr/>
          <p:nvPr>
            <p:custDataLst>
              <p:tags r:id="rId2"/>
            </p:custDataLst>
          </p:nvPr>
        </p:nvSpPr>
        <p:spPr>
          <a:xfrm>
            <a:off x="9318056" y="3260544"/>
            <a:ext cx="2143151" cy="584775"/>
          </a:xfrm>
          <a:prstGeom prst="rect">
            <a:avLst/>
          </a:prstGeom>
        </p:spPr>
        <p:txBody>
          <a:bodyPr wrap="none">
            <a:spAutoFit/>
          </a:bodyPr>
          <a:lstStyle/>
          <a:p>
            <a:r>
              <a:rPr lang="fr-CA" sz="3200" b="1">
                <a:solidFill>
                  <a:schemeClr val="accent3"/>
                </a:solidFill>
                <a:latin typeface="Calibri" panose="020F0502020204030204" pitchFamily="34" charset="0"/>
                <a:cs typeface="Calibri" panose="020F0502020204030204" pitchFamily="34" charset="0"/>
              </a:rPr>
              <a:t>Le site Web</a:t>
            </a:r>
          </a:p>
        </p:txBody>
      </p:sp>
      <p:pic>
        <p:nvPicPr>
          <p:cNvPr id="2" name="Image 2">
            <a:extLst>
              <a:ext uri="{FF2B5EF4-FFF2-40B4-BE49-F238E27FC236}">
                <a16:creationId xmlns:a16="http://schemas.microsoft.com/office/drawing/2014/main" id="{0ABD9168-16E1-7942-5685-7F1C9FCCF7E2}"/>
              </a:ext>
            </a:extLst>
          </p:cNvPr>
          <p:cNvPicPr>
            <a:picLocks noChangeAspect="1"/>
          </p:cNvPicPr>
          <p:nvPr/>
        </p:nvPicPr>
        <p:blipFill>
          <a:blip r:embed="rId4"/>
          <a:stretch>
            <a:fillRect/>
          </a:stretch>
        </p:blipFill>
        <p:spPr>
          <a:xfrm>
            <a:off x="1652059" y="911437"/>
            <a:ext cx="7619999" cy="6097693"/>
          </a:xfrm>
          <a:prstGeom prst="rect">
            <a:avLst/>
          </a:prstGeom>
        </p:spPr>
      </p:pic>
    </p:spTree>
    <p:extLst>
      <p:ext uri="{BB962C8B-B14F-4D97-AF65-F5344CB8AC3E}">
        <p14:creationId xmlns:p14="http://schemas.microsoft.com/office/powerpoint/2010/main" val="2224347445"/>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custDataLst>
              <p:tags r:id="rId1"/>
            </p:custDataLst>
          </p:nvPr>
        </p:nvSpPr>
        <p:spPr>
          <a:xfrm>
            <a:off x="216344" y="280806"/>
            <a:ext cx="11210669" cy="792088"/>
          </a:xfrm>
        </p:spPr>
        <p:txBody>
          <a:bodyPr/>
          <a:lstStyle/>
          <a:p>
            <a:r>
              <a:rPr lang="fr-CA" sz="3200" b="0"/>
              <a:t> </a:t>
            </a:r>
            <a:r>
              <a:rPr lang="fr-CA" sz="3200">
                <a:solidFill>
                  <a:srgbClr val="575756"/>
                </a:solidFill>
              </a:rPr>
              <a:t>Comment s’informer</a:t>
            </a:r>
            <a:endParaRPr lang="fr-CA" sz="3200">
              <a:solidFill>
                <a:srgbClr val="FF0000"/>
              </a:solidFill>
            </a:endParaRPr>
          </a:p>
        </p:txBody>
      </p:sp>
      <p:pic>
        <p:nvPicPr>
          <p:cNvPr id="4" name="Espace réservé du contenu 3">
            <a:extLst>
              <a:ext uri="{FF2B5EF4-FFF2-40B4-BE49-F238E27FC236}">
                <a16:creationId xmlns:a16="http://schemas.microsoft.com/office/drawing/2014/main" id="{31A4BA38-8F8F-4FAE-A5A8-E61C13A4957D}"/>
              </a:ext>
            </a:extLst>
          </p:cNvPr>
          <p:cNvPicPr>
            <a:picLocks noChangeAspect="1"/>
          </p:cNvPicPr>
          <p:nvPr>
            <p:custDataLst>
              <p:tags r:id="rId2"/>
            </p:custDataLst>
          </p:nvPr>
        </p:nvPicPr>
        <p:blipFill>
          <a:blip r:embed="rId5"/>
          <a:srcRect/>
          <a:stretch/>
        </p:blipFill>
        <p:spPr bwMode="auto">
          <a:xfrm>
            <a:off x="1841238" y="1241601"/>
            <a:ext cx="7960880" cy="5616399"/>
          </a:xfrm>
          <a:prstGeom prst="rect">
            <a:avLst/>
          </a:prstGeom>
          <a:noFill/>
          <a:ln w="9525">
            <a:noFill/>
            <a:miter lim="800000"/>
            <a:headEnd/>
            <a:tailEnd/>
          </a:ln>
        </p:spPr>
      </p:pic>
      <p:sp>
        <p:nvSpPr>
          <p:cNvPr id="5" name="Rectangle 4">
            <a:extLst>
              <a:ext uri="{FF2B5EF4-FFF2-40B4-BE49-F238E27FC236}">
                <a16:creationId xmlns:a16="http://schemas.microsoft.com/office/drawing/2014/main" id="{AE59B08B-8737-4807-96EE-C3F51FA6744A}"/>
              </a:ext>
            </a:extLst>
          </p:cNvPr>
          <p:cNvSpPr/>
          <p:nvPr>
            <p:custDataLst>
              <p:tags r:id="rId3"/>
            </p:custDataLst>
          </p:nvPr>
        </p:nvSpPr>
        <p:spPr>
          <a:xfrm>
            <a:off x="9303990" y="2289873"/>
            <a:ext cx="2737956" cy="2554545"/>
          </a:xfrm>
          <a:prstGeom prst="rect">
            <a:avLst/>
          </a:prstGeom>
        </p:spPr>
        <p:txBody>
          <a:bodyPr wrap="square">
            <a:spAutoFit/>
          </a:bodyPr>
          <a:lstStyle/>
          <a:p>
            <a:r>
              <a:rPr lang="fr-CA" sz="3200" b="1">
                <a:solidFill>
                  <a:schemeClr val="accent3"/>
                </a:solidFill>
                <a:latin typeface="Calibri" panose="020F0502020204030204" pitchFamily="34" charset="0"/>
                <a:cs typeface="Calibri" panose="020F0502020204030204" pitchFamily="34" charset="0"/>
              </a:rPr>
              <a:t>Nouvelle section : Carrefour de l’information étudiante</a:t>
            </a:r>
          </a:p>
        </p:txBody>
      </p:sp>
    </p:spTree>
    <p:extLst>
      <p:ext uri="{BB962C8B-B14F-4D97-AF65-F5344CB8AC3E}">
        <p14:creationId xmlns:p14="http://schemas.microsoft.com/office/powerpoint/2010/main" val="2258733021"/>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custDataLst>
              <p:tags r:id="rId1"/>
            </p:custDataLst>
          </p:nvPr>
        </p:nvSpPr>
        <p:spPr/>
        <p:txBody>
          <a:bodyPr/>
          <a:lstStyle/>
          <a:p>
            <a:r>
              <a:rPr lang="fr-CA" sz="3200">
                <a:solidFill>
                  <a:srgbClr val="575756"/>
                </a:solidFill>
              </a:rPr>
              <a:t>Comment s’informer </a:t>
            </a:r>
          </a:p>
        </p:txBody>
      </p:sp>
      <p:pic>
        <p:nvPicPr>
          <p:cNvPr id="7" name="Image 6">
            <a:extLst>
              <a:ext uri="{FF2B5EF4-FFF2-40B4-BE49-F238E27FC236}">
                <a16:creationId xmlns:a16="http://schemas.microsoft.com/office/drawing/2014/main" id="{9B49BEC6-8CD8-4DA4-AF7A-92C76B3F0443}"/>
              </a:ext>
            </a:extLst>
          </p:cNvPr>
          <p:cNvPicPr>
            <a:picLocks noChangeAspect="1"/>
          </p:cNvPicPr>
          <p:nvPr/>
        </p:nvPicPr>
        <p:blipFill>
          <a:blip r:embed="rId4"/>
          <a:stretch>
            <a:fillRect/>
          </a:stretch>
        </p:blipFill>
        <p:spPr>
          <a:xfrm rot="412588">
            <a:off x="4005138" y="1539365"/>
            <a:ext cx="3736443" cy="4955139"/>
          </a:xfrm>
          <a:prstGeom prst="rect">
            <a:avLst/>
          </a:prstGeom>
        </p:spPr>
      </p:pic>
    </p:spTree>
    <p:extLst>
      <p:ext uri="{BB962C8B-B14F-4D97-AF65-F5344CB8AC3E}">
        <p14:creationId xmlns:p14="http://schemas.microsoft.com/office/powerpoint/2010/main" val="1088623603"/>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custDataLst>
              <p:tags r:id="rId1"/>
            </p:custDataLst>
          </p:nvPr>
        </p:nvSpPr>
        <p:spPr/>
        <p:txBody>
          <a:bodyPr/>
          <a:lstStyle/>
          <a:p>
            <a:r>
              <a:rPr lang="fr-CA" sz="3200">
                <a:solidFill>
                  <a:srgbClr val="575756"/>
                </a:solidFill>
              </a:rPr>
              <a:t>Comment s’informer </a:t>
            </a:r>
          </a:p>
        </p:txBody>
      </p:sp>
      <p:sp>
        <p:nvSpPr>
          <p:cNvPr id="3" name="AutoShape 2" descr="data:image/jpg;base64,%20/9j/4AAQSkZJRgABAQEAYABgAAD/2wBDAAUDBAQEAwUEBAQFBQUGBwwIBwcHBw8LCwkMEQ8SEhEPERETFhwXExQaFRERGCEYGh0dHx8fExciJCIeJBweHx7/2wBDAQUFBQcGBw4ICA4eFBEUHh4eHh4eHh4eHh4eHh4eHh4eHh4eHh4eHh4eHh4eHh4eHh4eHh4eHh4eHh4eHh4eHh7/wAARCAJfA3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RiFUsxAAGST2rzrxv40S5tLvSdKMirKjRNdo5RlyMEoRyCOxrzMzzfCZZT9piZWvsur9EVGDk9D0aivjP4XfFjxdpfxJ1LwVqHii71WzEzpaT3Th3Vl/hJI57j6ivobw/wDECZZVh1iNXjJx50YwV+o7159fijBYbERoV7x5kmm1o0/xXzRXspNXR6NRTIJo54UmhdZI3AZWU8EU+vok01dGYUVzvjbxbZ+F47ONrK91LUb+UxWVhZoGmnYDJPJACgcliQBVC+8djTPDUeqax4b1ixvZ7oWdtpZEctxcSn7oTY5UgjJzkAAHPSmB2NFefn4pafaaXrk+t6Hquj3+i2gvLjT7lUMjwk4DxsrFXGeODwetdH4l8T2Og+Ff+EiuopntsRHYgG794ygf+hCgDdormviP4mg8K+H0vJrW+unu7lLKGOy2+aZJMhdu4gZz61gaJ46utD8EG+8daXq2nz2SxQebcRReZqMrZCiOOJ2y5IHHHJ9KAPRKK4/SvGt3PZand6t4P17RI7Cza83XaxFZUAJIUo5w/wAv3Tgijwb40vvEk1q3/CGa7ptldQCeK8ujD5ZUruXhZC3II7UAdhRRRQAUUUUAFFFFABRRRQAUUUUAFFFFABRRRQAUUUUAFFFFABRRRQAUUUUAFFFFABRRRQAUUUUAFFFFABRRRQAUUUUAFFFFABRRRQAUUUUAFFFFABRRRQAUUUUAFFFFABRRRQAUUUUAFFFFABRRRQAUUUUAFFFFABRVbVL2HTtNudQudwhtomlk2jJ2qMnH5V5W3xut9x2+HZSueCbsDI/75rrw2Br4lN0o3seZmGc4LLnGOJqcre2jf5JnrtFeQ/8AC7of+hbk/wDAwf8AxFH/AAu6H/oW5P8AwMH/AMRXT/Y2N/k/Ff5nnf63ZP8A8/vwl/kevUV5D/wu6H/oW5P/AAMH/wARR/wu6H/oW5P/AAMH/wARR/Y2N/k/Ff5h/rdk/wDz+/CX+R69RXkP/C7of+hbk/8AAwf/ABFH/C7of+hbk/8AAwf/ABFH9jY3+T8V/mH+t2T/APP78Jf5Hr1FeQ/8Luh/6FuT/wADB/8AEUf8Luh/6FuT/wADB/8AEUf2Njf5PxX+Yf63ZP8A8/vwl/kevUVheB/Ett4q0JdUtoXgxI0UkbnO1hg4z34IrdrzqlOVOThJWaPfoV6eIpxq0neL1TCivMPEXxfstL1u702DRproW0rRNKZwmWU4bA2njINUP+F3Q/8AQtyf+Bg/+IrvjlGMlFSUNH5r/M8OpxVlNObhKtqtNpf5Hr1FeQ/8Luh/6FuT/wADB/8AEUf8Luh/6FuT/wADB/8AEVX9jY3+T8V/mR/rdk//AD+/CX+R69RXkP8Awu6H/oW5P/Awf/EUf8Luh/6FuT/wMH/xFH9jY3+T8V/mH+t2T/8AP78Jf5Hr1FeQ/wDC7of+hbk/8DB/8RR/wu6H/oW5P/Awf/EUf2Njf5PxX+Yf63ZP/wA/vwl/kevUV5D/AMLuh/6FuT/wMH/xFH/C7of+hbk/8DB/8RR/Y2N/k/Ff5h/rdk//AD+/CX+R69RXI/Dvxza+MFuljspLOe22lkZ94KnOCDgeh7V11cFajOjNwqKzR7eExdHGUVWoSvF7MKKKKyOkKKKKACiiigAooooAKKKKACiiigAooooA5H4o6nJZaKlrC5V7ptrEddo614l4z1228NeGrzWLnlYE+RO7ueFUfU1638YYW8qwu+kaF0YnoM4P9K+XNekn+KPjSLRrAv8A8IvpUu+8uF4WeQdge/oPqT6V+S8QYeWNzybxLtRpJNv+7a9l5yeiOqm7Q03PO9e0TV9D0DQ/Hzbkvr29e4kI/gJO5M+gPP519H+Etat/EXh2y1i1YFLiMMwB+638S/gc1X8ZeG7XxF4TudBYLEjxgQEDiNl+6foK8W+EPiW68C+Krrwl4iBt7aabaS5wIZegb/dYd/oaxxFT/WPL5Tgv31Ftpd4Pov8AD+nmUvcfkfZnwm1OSSK40uVyyxjzIs9georva8w+EcLPrNzcL9xIcZ9STXp9fbcGVqlXKaftOl0vRP8ApGFZe+ea/Ep5vD3xF8O+OLizvLvSLa1uLG7+zQmV7YyFSspUcleMEjpVDxj4hi1c+GvHWl6bq9zpeg6tJ9rQ2TrI8TwtGZo0I3MFLDt03YroPjr44l+Hnw3v/E1vBFPcxPHHBFLna7MwBBxz93dWF8Wfi7b+Efht4f8AFmnJb3Ta3PbLbpITgxyDe7cei5/HFfVGZxvxPkn8eDxN4m0HT9ROmWHha406OSS1eNrueWRW2opG5goXrjqa2vHXjLSfEnwnvNL0m31WW7tLe2mljbTpkO1JY92MryR6Ctv4o/ErVtN8SaP4K8B6Vbat4l1WE3Km5k2wW0AH33xyc/5zWd4W+JHjXRfiJp3gf4n6LptrPq6MdM1DTZC0UjjqjA8g/wD1vXIAKfxi8W6J4v8ACFnHpi64Y7LW7Ka6aKxnilji3Nl0+XORjt0pniK4s9Y8OaLqPhVfEGuR+Fdcg1K8gvo5TcTRHcG2GQAuVGSAPSt/4MfF6z8c69r3hm+jhs9b0m8mjWJW+W4gVyodc85HAI/HvWJ4Y8e/FXxn4bvNQ8J6T4ce4stevNOnW7kdFEUQTYwweWJZs/QUASap4s1DxXrusxeHptaudBk8NXhuYZ9PaKOK42YjVSyhix+bIya0fgTrHh6Kw07R7S+8Tzai+nwrNDqKTmKFkQblQuNq4ORgelcj8N/iN8b/ABzDeXWk6F4RFvYX72NyZJZFYOh+bbzyK7/w/wDExNQ+OmufDeaGBPsFjFPDKpO55CoaRD9FdSPoaAPSaK8t+H/xcsPEWs+P47w29rpvhWfidSctAFbdI34o3SuUsPiL8aPFOizeM/CPhDQ18Ngu9nb3szfaruJCcsADgE4OBx+PcFY99orwLxb8ddTn+GPhbxR4P0+zF9rWp/2bNbXpJFvMMgqSMfxAc+hra8H/ABG8c6f8TrDwD8SND0q2udUtpLjT7vTZmZH2feVgf/rUBY9jor548CfEb43eOrG+1Lw3ofhE2Vtey2mbmWRHLIfTPoRXQa18Yr3wZ8QfDHhXx3bafaLqunh7u5t2Ypb3JfaBk/8ALM8DPagdj2eivONa8f31j8c9G8ELDaHSr3SZb6W4OfMUoGIwc4x8vpXIaX8Sfih8Qru/1D4Y6BoieHLOdreG81SVg14y9SgXoP8AOaBHu1FeU6n8RPFPhXxZ4SsPGuk6Za6Xr8IgmurVnP2S+/55kk4KHjB+vpzo6F4/1LxF8YtU8J6JY2smhaJABqV++4ublukSYOOO+c9KAPRaKKKACiiigAooooAKKKKACiiigAooooAKKKKACiiigAooooAKKKKACiiigAooooAKKKKACiiigAooooAKKKKACiiigAooooAKKKKACiiigAooooAKKKKACiiigAooooAKKKKAMD4hnHgjWv8Arxm/9ANfLNfU3xE/5EjWf+vGb/0A18s19fw3/Cn6n5V4g/7zR/wv8wrS0vRrzULO5vY3t4bW2KrJNPKEXceijPU8dKza39K1TT/+ETv9B1BrmLzbhLmGaGJZPmUEbWBZeDnrn8K9+tKcY3hvp919T4jBwpTq2qvSz621s7K/mxx8Ha4LaGfyYT5ph+QTAvGJSRGzj+EEjqazJdLvI9bOjMqfa/tAt9u4Y3ltvX0z3rtx440pXN4sF4bu6js4rlCihI1hOWZDuyxOBgEDHPNY95qfht/EkuuRy6pJOdRjuo0aBEUJv3OD85Jb05A+lcdKviHJ+0jp6ddP+CetiMFl/s06NTW6vdrbW/z0WnS/3QjwL4i+2NatbwJItw1ud0wA3CPzCc+m3nNUo/Dd5Jpd5qcd3pz2to+yV1uR17YHfPb1rux8SNIllspZ4L5ZYLueRnSJCTG0ciR8bvvAMoP061yB121Xw7remvNd3U99cxSxzyRKm4LnJYBjg/TNRSrYyXxxtt087P8ADU2xGEymD/dTbXvdV/LeK+/T/I5miiivUPmT3v8AZ5P/ABRlwP8Ap+k/9ASvSJOENebfs8/8idcf9f0n/oCV6TL9w1+d5p/vdT1P3zhv/kV0P8KPlDxdz4s1g/8AT/P/AOjGrLrU8W/8jXrH/X/P/wCjGrLr7+h/Dj6I/C8Z/vFT1f5lzSdNutUuJILNVZ44XmbcwX5EGT+laj+D9cjhSeSGFIXsxeiRpQF8rIGc+oyMj3qDwjqlvpOoXNxcrKyS2U0CiMAnc64HUjiurm8dabL4XvdHe3uiz6dHbWz7F+V9qiTPzfdJRSP5VzYiriYztTjdaf1+R6WAw2AqUr4idpa/ha3Trr8zDTwLrb3P2dZdOL+QlwT9rXAjcgIc+5IxVJvCutLpeoak1sqwafObe4y43K4IBwO4BYc11OmeOdJs9Ua8aznnT+y7SzEbxqQXiZSxPzdOMg+uOBTx420KPTrnSVtr+e2u1uzPcSqPOLytlDgPhsbVyTz6e/P7fGJ/Bfbp9/U7vqWUSX8S2/Xrsunezflc5ubwXr8LbZLeJf3cMgPmjBWVgqY/E8+lNTwjqT3t9Zrd6Z51hG0lyPta/u1UkNn6Ec/UV1k3xC0qbTpLWW2vCyy2phfYuQkZQup+b1U4/pWPfeKbCTXfEN959/cx6nYTW8HmQKjRM7ZVThz8oHfr7U4VsY780bfL0/4JFTB5VDlcal++v+L/ACXfc4x12uVyDg4yDkGm0UV6p80z1f8AZxONV1f3hi/9Cavbq8R/Zy/5C2r/APXGL/0Jq9ur4LPP99n8vyR+3cG/8iel/wBvf+lM8k+JM2ueL/ihY/DfS9au9F0yPTzqOrXNo2yeRd+1Ykb+HPXIrD8deE7r4RaYnjjwh4i1l7OwlQ6npl/dtPFcwlgGIz91xnOa7H4l+DvEVx4p03x14Iu7WLX7CBraW1u8iG+tycmNiOQc9D9OlcP8RbH4x+NfDzrrHhfTtN0qwdbqfSre+Es+qFCGEYZchV4z6n0NeUfUHvNncJdWcN1HnZNGsi564IyKlrlvhl4z0Xxt4ai1DSD5LRYiubNxiS0kHBjZe2P1rqaQBRRRQAUUUUAFFFFABRRRQAUUUUAcd8U/CN9430dNBXVf7N0yUlrx4lzPIB0RT0UHnJ69q8uHhZPB8KaNDp62dvEMRhB8rj+9nuT+dfQVQ3drbXcXlXUEcyf3XXIr5riLh1ZxSSjPlkvufqvyfQ0p1OQ8Crk/H3wzg+IcaQ2cXl6wgxBcKvGP7r/7Pv2r6Rbwd4daTzP7NQH0DsB+Wa1bCws7GPy7O1igXvsXGa+VyngjH4TFRrOuo2/lu3+KS1+ZrKsmrWPK/gl4R8e/D2Ky8P6pNY67pU0O6W8R9k1nIB/q8H/WJ2B4Ir12iiv0ynTjTjywVkc7dzw39qi3XxJqHgP4fh8/23rQa4RTz5ES7nP5bq8PbwP4o8TReIvA+pRzG1+HGnX32Bsn97LI5eD8Cq5HsK+1rnStNudSttSuLG3lvbUEQTvGC8QPXaeozT47Cxjnup0tIVlvMfaXCDMuF2jce+BxVhc+VvCPi3T9G+LHgX4ieILgW+ia74SSwW9cfu4p02ghj2yU/Wun8c+IdJ+Jfx7+H+m+DbpNWi0G4kvtRu7f5ooU+XClumfl/UV7nL4W8NzaIuiS6Fpz6Yhylq1upiU+y4wKk8P+HdB8PQNDoej2Omxv95baFU3fXHWgLnyv4E8A33iTRfFnirwpN9k8YaD4ru5tPmX/AJbqDloG9Qefzx3r0n9iya6uPhtr1xfW7W93L4mu3nhZSDG5SIspB5GCSK9n0vS9N0tZl02xt7QTymWUQxhd7nqxx1PvUllY2dk1w1naxQG5mM8/lqF8yQgAufUkAc+1AXPEf2O3VfC/jJ2YBV8T3hJ9ORXjcb6pYWes/tAaWr3F8vii7t2j3fK9o6lFH/ASU/AV9maZo+laXBPBp2n21pFPI0kyQxhQ7t1Y46k1DH4d0KPRm0aPSLJNOZtzWohURk5znb06jNAXPkXT/A+p+FtZl8JQSPJqHjbwRPJMrNjzb4EybR+TKP8Aer1H4O/GTwFoHwU0231rWYLDU9GtDbXOnS5WfzEyNoXuTx+de4XGk6ZcahbahPYW0l5agi3naMF4geoU9RWXe+B/B97qv9q3fhjSZ77duM72qFyfUnHJoC58e3/h7ULf4JeEJL/7Rpz+IfGrXsIHyyQRyDahHocDcPrXp3gHR4/h1+0fJp/jfUL/AFifVbXZ4b1rUbhnOP44OeA5/wA9a+h9S0fStTS3TUNOtbpbZxJAJYgwjYdCueho1XR9K1V7d9S061u2tpPMgaaMMY3/ALy56GgLnx18DrX4Xtp+o3vi/wAfX2hanFrU7JaQ6o0CMgYEMUA5yc/lXoHxG0vw38R/2h/Dmn3DRajo2q+GbhopY26jd8siH1BGRXtsnw+8DSOzv4S0VmYksTZpkn8q07Xw/odrc2tzbaTZQzWkRht5EhUNFGf4VPYe1AXPlHwr4f8AGlj8f7PwT4nuWuJLTw/fWOlX563Fs0UnlsT3I3Y9Rjmu3/Zn+I/hHwp8NE8G+LNUtfD+taFLLBd292dhbDE7x65zX0BPp1jPqNvqM1nDJeWyssE7IC8YYYYA9RmsrW/BfhHW74X2r+G9Lvrof8tZrZWb8yKAucf8WpPDnxA+Aer6tayLeWDWL3tlcLlWSSPJV1PUEEVF+ynpdnYfBHQ7y3Um41NGvLuZjl5ZWY5YnqeleljT7Ead/Zws4BZ7PL8gRjy9vpt6Yp1hZ2un2cVnY28VtbRDbHFEgVVHoAOlAieiiigAooooAKKKKACiiigAooooAKKKKACiiigAooooAKKKKACiiigAooooAKKKKACiiigAooooAKKKKACiiigAooooAKKKKACiiigAooooAKKKKACiiigAooooAKKKKACiiigDH8Z2kt/4Y1Gxhx5s9tJGmTxllIH86+b38IeJlYqdHucg9gP8a+ppEDqVbpVFtLgY5xXpYDNKuCi4wSd+589nXDeHzecJ1ZNOOmlv1TPmb/hEvEn/AEB7r8h/jR/wiXiT/oD3X5D/ABr6Y/sm39KP7Jt/Su//AFjxH8q/H/M8T/iH+B/5+S/D/I+Z/wDhEvEn/QHuvyH+NH/CJeJP+gPdfkP8a+mP7Jt/Sj+ybf0o/wBY8R/Kvx/zD/iH+B/5+S/D/I+Z/wDhEvEn/QHuvyH+NH/CJeJP+gPdfkP8a+mP7Jt/Sj+ybf0o/wBY8R/Kvx/zD/iH+B/5+S/D/I+Z/wDhEvEn/QHuvyH+NH/CJeJf+gNdfkP8a+mP7Jt/SgaTb+lH+seI/lX4/wCYf8Q/wP8Az8l+H+RynwU0m+0fwq1vqEXlTS3DzbCeVBCgZ9/lrupf9WaZbwLCm1alPIrw69aVepKpLdn2WCwkMHh4UKe0VbU+a/GHhHxD/wAJPqUsOmyzxTXMkqPHgghmJH86yv8AhEvEn/QHuvyH+NfTk2nQyuWIqP8Asm39K9qHEOIhFR5Vp6/5nyNbgPA1akp+0krtvp1+R8z/APCJeJP+gPdfkP8AGj/hEvEn/QHuvyH+NfTH9k2/pR/ZNv6VX+seI/lX4/5mf/EP8D/z8l+H+R8z/wDCJeJP+gPdfkP8aP8AhEvEn/QHuvyH+NfTH9k2/pR/ZNv6Uf6x4j+Vfj/mH/EP8D/z8l+H+R8z/wDCJeJP+gPdfkP8aP8AhEvEn/QHuvyH+NfTH9k2/pR/ZNv6Uf6x4j+Vfj/mH/EP8D/z8l+H+R8z/wDCJeJP+gPdfkP8aP8AhEvEn/QHuvyH+NfTH9k2/pR/ZNv6Uf6x4j+Vfj/mH/EP8D/z8l+H+R5r8CNB1TSbrUbnUbVrcTKiIr/eOCST9Oa9bqva2sdv90VYrxsXiZYmq6st2fW5Zl9PLsNHDU22lfffV3Ciiiuc7zE0nwnoGk+JNR8Q6dp6W2o6kqrdyRkgS7c4JXpnnrituiigAooooAKKKKACiiigAooooAKKg8u4/wCe0f8A37P+NHl3H/PaP/v2f8aAJ6Kr7bjft86Ppn/Vn/Gl8u4/57R/9+z/AI0AT0VB5dx/z2j/AO/Z/wAaPLuP+e0f/fs/40AT0VB5dx/z2j/79n/Gjy7j/ntH/wB+z/jQBPRUHl3H/PaP/v2f8aPLuP8AntH/AN+z/jQBPRUHl3H/AD2j/wC/Z/xo8u4/57R/9+z/AI0AT0VB5dx/z2j/AO/Z/wAaPLuP+e0f/fs/40AT0VB5dx/z2j/79n/Gjy7j/ntH/wB+z/jQBPRVdluFKjzo+Tj/AFZ9PrS+Xcf89o/+/Z/xoAnoqDy7j/ntH/37P+NHl3H/AD2j/wC/Z/xoAnoqDy7j/ntH/wB+z/jR5dx/z2j/AO/Z/wAaAJ6Kg8u4/wCe0f8A37P+NHl3H/PaP/v2f8aAJ6Kg8u4/57R/9+z/AI0eXcf89o/+/Z/xoAnoqDy7j/ntH/37P+NHl3H/AD2j/wC/Z/xoAnoqDy7j/ntH/wB+z/jR5dx/z2j/AO/Z/wAaAJ6Kg8u4/wCe0f8A37P+NHl3H/PaP/v2f8aAJ6Kg8u4/57R/9+z/AI0eXcf89o/+/Z/xoAnoqui3DLnzoxyf+WZ/xpfLuP8AntH/AN+z/jQBPRUHl3H/AD2j/wC/Z/xo8u4/57R/9+z/AI0AT0VB5dx/z2j/AO/Z/wAaPLuP+e0f/fs/40AT0VB5dx/z2j/79n/Gjy7j/ntH/wB+z/jQBPRUHl3H/PaP/v2f8aPLuP8AntH/AN+z/jQBPRUHl3H/AD2j/wC/Z/xo8u4/57R/9+z/AI0AT0VXZbgFR50fJx/qz6fWl8u4/wCe0f8A37P+NAE9FQeXcf8APaP/AL9n/Gjy7j/ntH/37P8AjQBPRUHl3H/PaP8A79n/ABo8u4/57R/9+z/jQBPRUHl3H/PaP/v2f8aPLuP+e0f/AH7P+NAE9FQeXcf89o/+/Z/xo8u4/wCe0f8A37P+NAE9FQeXcf8APaP/AL9n/Gjy7j/ntH/37P8AjQBPRUHl3H/PaP8A79n/ABo8u4/57R/9+z/jQBPRUHl3H/PaP/v2f8aPLuP+e0f/AH7P+NAE9FQeXcf89o/+/Z/xo8u4/wCe0f8A37P+NAE9FQeXcf8APaP/AL9n/Gjy7j/ntH/37P8AjQBPRUHl3H/PaP8A79n/ABo8u4/57R/9+z/jQBPRUHl3H/PaP/v2f8aPLuP+e0f/AH7P+NAE9FQeXcf89o/+/Z/xo8u4/wCe0f8A37P+NAE9FQeXcf8APaP/AL9n/Gjy7j/ntH/37P8AjQBPRUHl3H/PaP8A79n/ABo8u4/57R/9+z/jQBPRUHl3H/PaP/v2f8aPLuP+e0f/AH7P+NAE9FQeXcf89o/+/Z/xo8u4/wCe0f8A37P+NAE9FQeXcf8APaP/AL9n/Gjy7j/ntH/37P8AjQBPRUHl3H/PaP8A79n/ABo8u4/57R/9+z/jQBPRVcLcbyvnR8AH/Vn/ABpfLuP+e0f/AH7P+NAE9FQeXcf89o/+/Z/xo8u4/wCe0f8A37P+NAE9FQeXcf8APaP/AL9n/Gjy7j/ntH/37P8AjQBPRUHl3H/PaP8A79n/ABo8u4/57R/9+z/jQBPRUHl3H/PaP/v2f8aPLuP+e0f/AH7P+NAE9FQeXcf89o/+/Z/xo8u4/wCe0f8A37P+NAE9FQeXcf8APaP/AL9n/Gjy7j/ntH/37P8AjQBPRUHl3H/PaP8A79n/ABo8u4/57R/9+z/jQBPRUHl3H/PaP/v2f8aPLuP+e0f/AH7P+NAE9FQeXcf89o/+/Z/xo8u4/wCe0f8A37P+NAE9FQeXcf8APaP/AL9n/Gjy7j/ntH/37P8AjQBPRUHl3H/PaP8A79n/ABo8u4/57R/9+z/jQBPRUHl3H/PaP/v2f8aPLuP+e0f/AH7P+NAE9FQeXcf89o/+/Z/xooAnooooAYf9eP8AdP8AOn0w/wCvH+6f5080AFFcuvxA8KlJZGv5Y0jSRw0lrKokEbbX2Er8+D/dzUyeNvDrW8soupw8UqRNbtaSi4LuMoBEV3tkAkYHY+lAHRUVgT+MNAi0+2vftUsqXJcRRw20kkpKffzGqlht75HHeo77xt4bspljmvn2mCO4MsdvI8SRSEhHZ1UqoO08kjpQB0dFY1x4p0GC61G1k1BBNptqt3dqFY+XEQSG4HPAPTNQy+MvDcY07dqS/wDEytXu7TCMfMhRN7NwOMLzzR/X9fcwN+iuebxr4ZFvptx/aamPU4ZJ7MiNj5iIpZj04wAeuKRfGehnT0v86gsEhQQltOnDTl/uiNSmXyOflB45oA6Kiqulahaapp8N/YzebbzDKNgj8CDyD7GrVABRVe3vrS4t3uIp0MSEh2JxtI65z0p9pcRXVulxA26JxlWwRkfjUxnGVrPzAdJ96P8A3v6Gn0yT70f+9/Q0+qAKKxpfE2lx6zNpA+2S3UBQTCGylkSPeMrudVKjjnk01fFOivaWdzDcTTJeo72yxW8jvKE+9hQM8fSgDborn9J8ZaDqbWq2s11i7mMFu0tnLGsrgMSFLKAcBGz6YqO98b+HLNgst3OxxKT5VpLJtEbbXZtqnAB7nigDpKKwrDxd4fvtUTT7O+M0kjbY5Fhcwu23eUWTGwtt52g5qLUPFNtFrn9lWsdzcSW7j7aY7KeURArlQCikbj7mgDoqK5uDxv4fmWdvNvY0gnW3laWwmjVJWZVCEsgG7LLx75qbVPF2habdNa3NzMZ1l8kxxW0krbtm8jCqf4ec0Ab1FYsHirw/OnmQ6lFJH9ja93qCV8lW2ls4xweMdfamw+LvD0z6OsepITrSltP+VgJgBk4OODjscUW/r+vRhc3KK5pvHHh/dahJL+X7WzJbmLT53ErKSGVSEwSNrZHtVvSvFGi6nqbabZ3MjzgOV3QOiSbCA+xyArbSQDgnHehagzaooqCe7t4LiGCaUJJNkRg/xEdRmk5KO7AnoqA3duL0WfmgzlN+wckL6n0qehST2YDIfufif50+mQ/c/E/zqprurWOiaZJqOoSNHboyqSsbOSzMFUBVBJJJApgXqK5YeMrOzsIbnWYL+1aeYxxqumXOAScKpymdx+gz29a0IvFGiyWk919okSOC5jtZhJA6Mkr7NqFSMg/vF7cZ5oA2aK5u28c+GbgTsuoOghilmJlt5E3pHnzGTco3gYOduavL4j0ZtVj0tb1ftkll9uWLacmDON3T9OtH9f19wGtRXPWvjTw7d2NpeWd7JdR3gkNuILeSR38sgONoXORkcYzUMfjzw5JYJexy3zQySGOLGnz7pWG7cEXZltu1s4BxjmgDp6Kg0+7t7+yhvbOVZbeZA8bjowNTMQqlj0AzQ9NwWotFVotQs5LE3yXEf2cAlpCcAY659Kmt5Y54EmiJKOoZSRjINTGcZbPzAJPvx/739DT6ZJ9+P/e/oafVAFFYyeJtKk1a40yM3ck9tKIp2SzlaKJtobDSBdo4IPJ71UTxx4aa0ubr7dKsNvEJmZraRfMjLbQ8eV/eLkgZXI5oA6Siucg8ceGZrq3tP7QaK5uLkWqQTW8kcnmldyqVZQVyOhOAafceM/DVvZ6teTamiQaRMIL5yjYic4wOnPUdM0f1/X3r7wOgorAuvF+i2uqDTZft/wBpaMyqFsJmVkGMuGC4KjIyc45pk3jXw3FHbStfO0dxCs6ulvIyxxscK8hC4jUnu2BQB0VFYUfi/wAOyPdomoqz2d4llOoRspM5wq9OhPfp15qbXvEmj6JNHDqFy6SOhkIjheTZGDgyPtB2IP7zYHvQBr0Vi3PirQ7fVl0yS8bziyIXWF2iRn5RWkA2KzcYBIJyKhg8ZeHZ4DNb35mAvGsSscLs/nqpYptAznCnHHPagDoKK5u28ceHp95Wa9jVLgWztLYTRqspIGwllA3cjili8ceF5tNh1GLVFe2mE5RxG5/1ILS5GMgqAeD+FHmHWx0dFYep+LNC01YzdXUgMsUcsaxwO7MrsFTAUEkkkcdasT69p1voM+uXRubWygUtKZ7WSN1A6nYyhv0oBampRXOXvjPRrK2W5u4tWgiZwgaTSrkAsTgD7ncnj1q7qXiHTdO062vrs3Ua3LBIYvsshmdsE7REF35wCSMcAGgDWorn4PGOhXN3Fa2kt3dySRRzD7PZTSBUckKWKqQvIPXGMHNVpPiB4ViMnnX8sSoZF3vayqjmMkOFYrhiMHIGeh9KAOporGuPFGh2+rrpM18q3bYwuxtoypYZbGB8qk9apjx14aNs9wLu42ho1Vfsku+USNtRo125dWPAZQR70AdLRXPXfjLQbQwi6lvIGkG4rJYzK0abtu+QFcxrnjc2B71o69rel6FYLfardrbW7SpEHIJyzkBRx6k0AaFFZVz4i0i3/tDzrvb/AGe0a3XyMdhfG3tznI6Ulv4i0e4ngt4bvdNPcS26R+W2/wAyPO8EYyuMdTgcj1FAGtRWK3ifSRqtxpim8lntnCTmKyleOIldwDOF2jgg8moLTxp4dvLCyvbK8ku4r5JHthBbySNIE+/8qrnI9MZo6XA6GiuXi8eeHJLSC6jkv2iuZDHARp0+ZWALEKNmWwFbOOmKltPGvh+8uIrexnurySSNZMW1lNKEVmKjcVU7eVIIOMYOaAOjormI/HvhdvMJvpY1SOaQPJayorrFnzNhK4crg8Lk8GnQeOvDEsixtqDQSEj93cW8kTAFSwYh1BC4BO7p70AdLRXNJ468OPbectxd8yxwrEbGYSu0gJTam3cwYKcEDBx1qWfxjoVvPBBcTXcMkwU7ZLKZTEGbapkyv7sE8AtjNAHQUUVFeXMNpbvcXD7Ik+82M4pSkoptvQCWiq9ze2tvDHLNMqpIwVCOdxPTGOtWKFJNtAMX/XN/uj+tPpi/65v90f1p5OBk8CmAUVzK+PPDDW01wL2by4wpB+yS/vVZtitH8v7xS3GVyORUl54z0OzEQuv7RieVHkWNtOn37EIDMV2ZCjI5IxzQB0VFYMfjDw5Jpr6jHqSSWyTpAXRGOXdQygADJyGBBHFM/wCE08O77VVvmYXKJIrrBIURXOEMjAYj3HgbsZoA6GiueHjLQSt3J512ILR5EnuDZTCFWQ7WXft2k54wDyelaOhazYa1bST2LykRSGORJoXikjYAHDI4DA4IPI6GgHoaFFYlt4s8P3P+o1BZP9POnfKjf8fA6p09jz096sya7pcenahqDXOLbTmkW6fY3yGMZbjGTj2zR0uFtbGlRXPWXjTw7dzx28d5Kk8kqRLDNbSRuWcEr8rKDggHnp70t94y0CzmEMlxcPL5k0eyG0llIMWPMyFU8LuHPTmgEdBRWZpuv6RqIuTY3izrbRpLKyqcBXXcpBxzkelUV8aeHGa0C3zMt1FHMjrBIURJP9WZGxiPd23YzRbWwdLnQ0UVFd3ENrbvcTtsiQZZsZwKUpKKbb0AloqvcX1pb26XEs6COQgIRzuJ6Yx1qxQpJuyYBRRRTAKKKKACiiigAooooAKKKKACiiigBh/14/3T/Ont0NMP+vH+6f50+gDyVPAd83w8u2uI9Rm1gJdLa2ck6mOHzJmOUA4BK4OST1qxaeG9a0fxCmtS2uoaxJZXqv5ryI009s1uyBVHA3RM7ccZDE5ya9Sop3B6nltrpHiDTdSn8Rx6dfB9Qa5C28Ajea03shRirMFOdnPPGe9Z03hjxZqMUl9e213bytpFjHdWdu0ccd5tkkM0BA4B2NxggfN1r2OiktLLt/wf8wet/M8a1Lwj4oJ1bWorMyTatFe2rWSoiyRRFCIctuwR8g47b6rxeB/EcOuRTNp7SW9il1Y2O11wts1vKy8Z7vKE/wCADtXttFHS3y/r8fvDr/X9f8MeGW3gPxLDdWe7TWa30+CW2slV1+SOS1Ytnnr5rbf/AK1dLpVjeDwXZabeaD4ommsjC5eSaJZoGCBSbchsHaR0PYnrXp1FNvf5fgK2xh+Bl1ZfDkI1pXW63vjzFUSFNx2lwvy78YzjvW5RRQ2NGVe6FZ3V99pYyIrEGeJThJiOhYd8frWqAFAAAAHQCiisqdGFO7grXBu4yT70f+9/Q0+mSfej/wB7+hp9aAcfpWg3w+IPiHWJpb23tpvIECLIohuMQ7WLL1OD9Kx/BWk61Df+HbK70m4tU0SK6Se4kZfLlLnCeXgknI55AxXpFFNOwPU80sdG1rTfD3hi6fSriebS9VuLi4tYiplMcgmUFcnB++pxnpWRdeEvFF5m6t477TZnsr6RRFKgJaScOsL9eWXI46E9eK9iopf1+Fh3PONI03UtO1+wi0XQ9R0u3NwjXUbyRvZtD5fL9dyy9Bx3HvVmxtdS0/4mavfyafrj2t5JCIWtmjNswCbS0gLBsg+ld9RTvqTbQ851LQNYk0DxIkdi7TSeIFv7eLcuZ4kaJvl5xk7GAzjmqctrrg8U2/iceG9SaA6lJL9mXy/PVPs4jDMN+Blvc8V6lRSWiS/rp/khvX+vX/M8aufCfippJ449P8htWglSZkdWS0E975rKeRu2oTnHBOat2ngfWJJ7bRrqIpb6el6tnfxqqrEzPFJAyqDkbWBGPYjvXrVFC0Vl/X/DdAeru/6/4c808KaBr9tpPgmPULErc2N7dS321lxHvEuG69CWGMetX9Bs9WtPGUaWel39jp++drxJnSS15+68BzuVmPJGAOtd5RR1uK2gVX1Czt7+1a3uE3IeQRwVPYg9iKsUVM4RnFxkrpjKWk6bDp8TBXeaaQ5lmkOXc+9XaKKIQjCKjFaIBkP3PxP865n4q6fe6n4LuLTT7e4uJzPbuEt2USbVmRmKliBkAE/hXTQ/6v8AE/zp9UNHD6va6jqvhjS4LfT9XMttqtu7/wBoGPziivlnJVsEAfj7VnanpOtf2nq+lRaTcSx6jrltqMd4rL5KRIIdwbJ3Bh5R4xzkV6TRR1/ry/yQv6/P/M8dk0DxHqPhOLRf7BuraTT01CQyzMg85pBKsaR4Y5zvBJOMYqa38L+J/wC2k8TvbESxTR2a2exPMNsIfKLb93TLO+36V65RR38/6/4Af1/X5nlfhHwdrGkeLPDd+tuY7AWMpvYcj9xclVUt1/iAHTPIq5a6LfWvgfSobzR9Sa7tby4kD2EyLc226SQq6ZO1gQwBBPRq9IooeoIyPBw1RfDNiNaRUv8Ay/3wAA5ycZA4zjGccZzWvRRTbuxIyp9BspdQ+1N5gjZg8luD+7kcdGI9a1aKKyp0YUr8itcpu4yT78f+9/Q0+mSffj/3v6Gn1oI4Ww8MahNqfjGaW4vbRdRmdLZBKvkyK1ui+ZtHOQwI6jp0rnfEGi+Idd0C3tI9Bu7KXTdL+xsC8Y86QtGP3ZB5UBC2TjtxXrlFC0t8vwVv1HfW/wDXf9DxzWvBOvyXkrRwXV9fQXslzbajcSIS4W2JtwcYxtk+Xp796r6d4F8RXEM+j3Np9lh1K/W/vriRVkQt5RLKV3c/O5H/AAGva6KN/wCv67IS0POtE0fXxd6K9/Zyb7PQruwmlLLhpPMjCHr/ABqhYfrisnTND8QaV4ZvNMbQrm6m1jRobRSrJttpRGYysmTwozuyM969boobvv8A1u/1Babf1t/keOzeA9chFpeWcLfaI9cH2xCVzc2olV1k69VIyO+C1djr0Opab4qvNVttGm1eK+05bVI4ymEkVmID7iMI27kjPQ8V2NFHS39bWDr/AF3ueaX2j64ttrHh5dIkc6tfxXUd7CV8iFSsYcHJ3Ar5ZAAByNtULPwXrdtrfh7VLe3aNBqskmpwkrkqPN8qbr1w+D3wV9K9aoo6p9v+B/kHRrv/AF+p5rf+H9ak0vUIk0+Rnl8UC8Qbl+aHK/P16cH39qwG+H/iAf2YtpAIoLnS7yK9hZhiC6eBo1fr/F8oOM8jPevaaKSXu8v9bW/rzHf3ub+t7nj3iDSfEOsQW10mgataizt7K3dFeITsyShnaP5iMADqSM56V1niq21DWfhTqmn2lhqpvJLVoY4rwoLiQjuSDtyfqK7WiqbumhR91procDqlrqWqeDYrG30/W2ngv7Zz/aTR+a6iRWYgq2CAB7Vt+PLQ3NjaSLp1/dtBceYslhKEubc7WG+PcQD12kHsxro6KT1/r0/yBaHlPhiz8TWPi1dW1rTdddpbWGPNn5IjfDyf69dw+YKyk7eM5pND8F6m13bLrEN5PYTz6lutJJEMdo8jv5cwA5wyMw6nBcHivV6KHr/XcL/p+B4xa+CPE914ctLfUYiNSuLueO4m3L+7iFs8ETHnoRg8f3q1vFNvr2saDY28Xhe/tTYSWnmyRtELklJULCE7sFQFJycZOOK9Rop31v6fgFtLev4nmviKDVri1hvdL0TxDFqi2jQW9y7wmR2DZCXKFtrRk85HPXpV74keHdY8VHStKjMdvbRRS3FzO0YePzggVECk5zlmYHttrvKKT1QLRnkx0vxM9nqNlcaHdvc6wtifODJ5cLRbFk8w7sj7hYYBzkVuaLpOrW/xGuvE0mlKlrqBe0MYx5kCoBtnPOP3hXBxzgR+hrvaKd9bitpY87trLVLHxx4huH03XZIb+VfINu0RtWBhVdzgsGyCD+FZvgvwbrWi+JfC94Lcx2A0nF7ASv8Ao135KIx6/wAWBnHdc969WopLRW+X4NfqN6/1/XY8ug8La9N4e8IWIF5p09nd3L3E8LoHtg0UoVucg5LKO/WqvhLR9Y0PxJa3lzo2voDYwxzmzkiaOa4EshlaXLZIYtvGOzfhXrdFNOzuD1Vv63ueVWngW7bwHfyXiajLqot79bKykmUxxPLvAKAcAlTjJJ+8elVj4O1uPWLVrixutXCPERPdTJgQeQ6tAcYwA56gH73tXr1FL/gfgF/1/E8c1LSPEk4tY7XS/EMel2l5aSrG8kJu4SvmBxE+75o1BTG45yTW34gh1eZ7e+0jRNdg1JoI4o7iR4iJNrfdukLY298jJ5NekUU7/ncH/wAARN2xd2N2BnHTNDKrKVZQykYII4IpaKT1Ay9P0Ozs7w3CNJIFz5EbtlYAeoX0rUoorOlShSjywVkAxf8AXN/uj+tOblSMA8dDTV/1z/7o/rT60YHjWtaJ4jm019O0zRdZt9PiEbPaPLE5hdZkOLVyc7doY4bHRfpWpr2i+Idcu7KfSzr2mSWuk3cKXN08QmeUtGUV8Egq2D0x07V6jRR0/rqrDvrc8sj8H6gvijTJrLTWs9D/ALNSeW1ZlJiu4ojHGh55OH6/7HWneDtM17w7pktlL4dkvpdSgttvmFDDC6xiNkm5yANu7gHOcV6jRTvq3/X9f5Im39f1/Wp5boel6hb2mv6bf6Brt6t5eXUqwvNGtoyGYupQhtysRgjPf0rf8KNr9routyS2eoyqhLabFfeX9rkAjHyuVOD8+QCTnHWuzopdLeVir6387njOm+DfE3h57FzbNqcazW2o3It0RG85SwkUAt8zHzCc8ZxXUf2Tq118O/FUR06aG71V7yW2tXZfMw4wgbBwGP14zXfUUPVNd/8Agf5IUXZp9v8Ag/5s841DwhNptrpOsWseo6tqFtdW0t0ssqvN5SIylI+i8Fs47+tY2o6Hr0moWeqPpOuwxzXGpTMlhLEtxEsxj8sPlsDIU5wTivYKKbd236/j/wAMCVreX/B/zPLPCdv4h0OfULS88MXshv7O2jWW1MZijZYipBy4PGRng96d4L0vXvDuk/2fN4dkvptRtbL/AFhQwwOkKRukvOQF2bhgHOa9Roovq3/WgraAOlDAMCrAEHgg96KKQzLsdCs7S9NwhkdVz5ETnKQ567R2zWpRRWdKlClHlgrIGFFFFaAFFFFABRRRQAUUUUAFFFFAGZ/a1n/z3X8jR/atp/z3X8jXO4T+6KNq/wB0VfKieY6H+07Xzd3nLjaex9aUaraEZEw/I1zrBdpwO1Mt+YxRyi5jpv7Utf8Ansv5Gl/tO1/57L+Rrndi/wD6qUIvqfzo5R8x0P8AaVt/z2H5Gj+0rb/nsv5GsBY1/vH86UIv940uVBzG/wD2jb/89R+RpP7Rt/8AnqPyNYQjX+8aPLH940+VBzM3v7Rt/wDnqPyNH9o2/wDz1H5GsER/7VLs/wBqjlQXZu/2hB/z0H5Gj+0IP+eg/I1heWf71O2H+9RyoLs2/wC0IP8AnoPyNB1G3BAMgGenBrD24/ipkn+sjHvRyi5mbr30JZMOOG549jT/ALfD/wA9B+VYnlt2I/OlEcnt+dHKO7NoX0P98flS/bov74/KsXZL7fnQFk9P1o5Quza+2xf3x+VH22L++PyrGAf0NL83900rILs2Ptkf979KPtkf979KyPm/umjJ9DRyhdmv9sj/AL36Uv2yP+8PyrHDH3pwY0coXNb7ZH/eH5UjXsSjJcD8Kyt1NmOVH1FHKHMbAvIz0YflS/al/vfpWSvHenB/ejlDmNT7Uv8Ae/Sj7Un979KzN9AenyhzGn9qT+9+lH2pP736VmhuaXdS5Q5i9HdKqYJwcnt7077ZH/e/SqG6jdRyhcv/AGyP+9+lH2uP+9+lUc+lKGPrRYdy79rT+9+lRz6jbwRs8kmFUbjhSTj6AZNV93vUD4ac5wQV54pqIXOUn+OXwsgleKbxjaRyIxV0a3nDKR1BGzg1PF8ZvhrNAs8Xiu3eJiAHFvMVyc4Gdnsa89/aA+Cun+LrGfXvDdrHa+IYwXdEG1b0dw3o+Bwe/Q183fDLxPceHdXNjcWyz27ZjurWaPduUE546hgen0rgxtWvRpOVKPNJbLa//BOinCEmrvQ+3dI+KngLVrS5u9O8SW08Fqds7iKQCM++VFSap8UPA2ltbjUfEdta/aSPIMkUgEmSAMHbjuK+F9d1O8s47xtIkaPT9RI+TYIyVRiBuA4Ujn1/Gub8V+KdV1GxtNJuZ5WtrP5ooGbcFYjkg9eRj2rkpV8dOfM1Hk7a329bb+Ww5U4La5+gCfGL4cSa0dFi8VW02oCUxGCKCZzuHUZVCPxziul03xLo+pXL29jfJcSou5lVW4HrnGK+VPg/oWleHvDNk+lwjVPEerxqpZMZVX/gHoF7/TmvpbwjoFvoOjpaR4MzYaeQHO9/8B2r0aU5z3InCMUdG90u5Oeh5/I077Wn979KoOhCnbktjgetR5243bh65FdHKjC7NP7Wn979KiutTtbVA1xcJGD03dT9B3rMmaU72SaOOJB8zkZ5747dKg0u0LSNfy5Mko/dq7FjGn49z1OPajlQXN0X0RCndw3TIIp/2pP736Vlyghkzj71PdZMcDP40+ULsr+IPGfhzQJEj1nVobN3XeodGORnGeAa5mf44fCyCcwTeMrJJBjKmGb/AOIry/8AaRkb/hILVGBBWzHb1Zq+WfEbD/hIpuf4lrseFh7JTvuYKtLncex96f8AC9fhTkj/AITSyyP+mE3/AMRS/wDC8/hVjP8Awmll/wB+Jv8A4ivz+SPzGb9/DEQ3/LQkZ+nFTLaSH7t3Zt/22FY+xia87Pvr/hevwp/6HSy/78Tf/EUf8L0+FP8A0Oll/wB+Jv8A4ivgY2F1/CYW/wB2ZT/WkNpeA/6hj9MGj2MQ5mffX/C9PhT/ANDpZf8Afib/AOIpf+F6fCr/AKHSy/78Tf8AxFfAX2e6XrbyA/7tKUnA5ilHttNP2MRc7Pvz/henwq/6HSy/78Tf/EUD45/Cv/oc7L/vxN/8RXwEN6nlHH1U1r+GZI1v2SSOwYPGVBvOFQ5ByDkDdxjB4OSKirTVODktbDjJt2Z91D42/DDyvN/4S+18vO3ebebbn0zsxSr8bPhewyPGVj/37l/+IrwfR9Gh1HSodDm1RBoU+UtLCGz+6q7iWkcr8kpbB3n6DitDwb8OvDOkyXNzcaaNRibBSC+gVpICByCwODyDwB3FfFYnjLA4TnjWi+ZPRLr03aWu/dabnoxwM5Wsz2k/Gr4Yj/mcLI/SKU/+yU1vjZ8MVG4+LrXHtbzH/wBkrxuHwH4F1zXp7n+x5rYQnaYIyY4mOfvYBz7Y4FeU+JfBevyeKLlIfDr2OnG4MUckMTiBUB2h8sScd8k12ZZxVl+YSlDWDik3zWW/Ra6sipg6kFda+h9bn44/C0dfGFqPrbT/APxFNPx0+FI6+NLIfWCb/wCIr438VeCfEPh20+3zx+dpvy7LuF8oc9B7GuXE8n/PQ19Ph3h8TDnoz5l5HFU56btJH3h/wvX4U/8AQ6WX/fib/wCIpf8Ahefwr/6HOy/78Tf/ABFfBpkHfaT7qKQtGfvRxn/gIrdYZPqZ+1fY+8/+F5fCv/oc7L/vzN/8RTo/jh8LZJFRfGdjuJwMxSj/ANkr4MHk45hT8z/jUlvCs8yQwW7vK5CqiEksT0xSeHik3cFVbPvWL4z/AAylZ1j8Y2DFMlhsk7f8B5/Coj8bvhcBn/hMbPHr5E3/AMRXybp3wvu2jhuJdR00S5AltvPyyfxEFgMBtueKs6jpvh6LS7bw9HplxcXVxunSaAsxLZwChPB4x1x1PSvm3n2D9ryU5c/otl1bv09Dt+rz5bvQ+qP+F4fC3/ocrL/vxN/8RR/wvD4W/wDQ5Wf/AH4m/wDiK+FtY0+bS9UuNPut8c0DbWVlGR+RxVQRszfK4OfavoqdKnUipxd09Tkc5J2Z96f8Lv8Ahb/0OVl/35m/+Ipf+F3/AAt/6HKz/wC/M3/xFfC62sdrGzX0myUDKoOmMZ5rCvr9ly0ZG0fxYxgeuKzmqUXa5pGM2j9BR8bfheenjCzP/bCb/wCIq9YfFbwDfeZ9l8TW0nlqGbMMq4BOO6jP4V+d02tTrBGscgAOAuCMsOnPcVr6Lrl1YOJpRIxYj5wd2f8AerNuPRFckrbn6BD4leCSMjxDbY/65yf/ABNKvxI8Fs21fEFuT/1zk/8Aia+DZfEerQxvPp8yPCTyuc7ScgH9Kk0/4gXn9oLb30cSImFkfGAfeqTpdbnPNYiOqsz7q1H4neB9P8j7b4jtofPbbFmOQ7j6cLXQprFi8vlrcKX2LJjafut0PTvXwveX9trGo6UbKYSot0u7HbmvryzX/ie3i9o7eCP8lpzhFPRkQrTaXMrM6TU/EWlaXbyX2oXqW9su1TIysQCSfQZrH/4Wb4I/6GK2/wC/cn/xNcb8aX2+Cyg6vcxj9c/0rw4qa6KOGjUjdswxGMnSaSSPqT/hZngj/oYrb/v3J/8AE1fbxn4cXTptROrQi0hkEUkuxsK5GQOmehFfJsSkyIPVh/OvQtTbb8Lr9R/y11zZ/wB8r/8AWqp4aMWlfcmjjZzvdLRHsS/ErwUxwPEFuT/1zk/+Jq1H468LSDKa1bsP91v8K+Uz0xUJyG4JFP6onszNZjPqkfU1x8TPBFvqUGnTeIrZbucgRReXISxP0XFdDLq1nG6pJOqszBQMHknoK+LdKgef4n+HoXVhmdGGe4zX1ZfqX1K2Xr/pKn8gT/SuadNRla53Uq8p7o6S51qxtrdrie4WOJTgsVPX8qx7z4heELOTy7nXrZHxnbtcn9BXkHxA8YNfyT2MOpC2jjkZGVImLEg469q8zlbMhw5b3ralhVJe8c1fHShK0Uj6lHxM8EFWYeIrbCqWb93JwB1P3at6n468L6a0K32sQwGaJZYwyOdyHoeBXyf0s71v+nZwPxGK7T4un/io7aE/8sdPgXHpwTTeGjzJXFDG1JU5SaWn/APdYviL4OlGY9ftm/4A/wD8TVk+N/DI0221JtYt1tLoFoJWVgHAODjjNfKNl8t0rc4GSfyrqvGieT4F8FWijppYlP1baf6miWFimlcqnjZyi21se7v8TPBCNtbxFa59o5D/AOy1JbfEbwbc58jX7dyOoCP/APE18oeW2akgaWCYSRuVYdCKr6rDuYvMKvZH1jceO/C9va/aptYjSDdt8zypCoPpkLUPh74jeDvEF7NZaLr0F7cQgtIiRyAqBjPVQO4rwzwz4qhh027tr2COaB4WMsLjIbA6isP9lSPzdf8AEF5twBE2PbLKMfpXPKkonTSxTnFPrex9Qaj4p0TT7SW7vdQjggiKrI7KxClunQVkj4neB/8AoYrb/v3J/wDE1538UJMeD9RH9++hQfgua8eQfOB6kCtIYeMo3uGIxUqTSSPq+Hx74VmtLu7j1qBoLMqLh/LfEZb7ufl7+1U/+FoeBf8AoY7b/v1J/wDE14XYr5fw+8Vz5x52qW8I/wCAxp/9euJHAPpinHDxfUmeLnFRdtz6s0T4m+CNa1X+y9K8RW91e4J8pYpAeASeSoHQGlb4l+CVlMR8Q24cNtI8uTr/AN818yfs6Q7vH+q3zdLe1lfP/AAP/Zqgg/eagh67pMn86mFCMr6jq4uUI3S62/Bf5n1ZD468LTSLHFrMLO5AUCN+Sf8AgNaM+v6ZBC8014iRxqWZip4A6npXz34ai8zXbNf+myn9a9B8Wv5fhjUX/wCmDD8+KznTSkkgoYqVS90dDP8AFf4fwSmKbxRaI4xkGKT6/wB2ivjLxXJOfEF35edoYKOPRQKK3+rQ7mixcban2iFf0o2v6UB6XcK5zYCGwc02E/uxTieKbbY8ofWgB43elKC2elOBx2p26gBu5vQ0u8+n6Uu6nbhQAzzDRup5YGgHmgBokp273pd1KGFIYm6gNTsj2pePb8qBCBvpTJfvIfepPy/Ko5v9ZH9aYDw+B1pwlpw2Hqoo2x/3RSKsHmUocetGyP8Au0GNPf8AOgB2+gPTfLX1P50oRemTQGo7fR5lJ5Y/vGjy/wDaNAaj99AemiL/AGqXy/8Aa/SjQNRd/wBKjuGyg+op/lgfxUycAKPmzyKBEqPwMgU7cnoKj8sn+IUnluP4hQPUl+T+6KqXOoaZaki5vrOAjqJJ1XH5mvLfj38UY/BNsNJsVNxrE6btif8ALFezMe3t1NeB28qeMbc32u+I7mzmUlmtpt20nrvUd/Qj3z2NY1K0YF06c6m2iPsW38ReHbjcLfWtNmK9RHdIxH4A1Zh1LS5ovNivrdkzjIkHFfGtx4o0fwzr1vPY2ont2BSUkkeYp5jkBHKuv3T6gDvWp4L+LzXWrS2kihDK+LeZhnnOPLkA4IPQHrWDxM9+XQ6FhltzfgfYEZikQPG4ZT0IOQafsX1NeA+Ffibp+m3jvLI8MbSFTEDlWYdV+voa9w0bUrfVtMt9Ssn8y3uEDxsO4NbUa6qrszGrTdNl/Yv97H4UbP8AapvPvShj7/lWxkHl/wC1+lRKP9IZc9qlzUQ/4+GPtVJiuS7G7MK+bP2lfgvc3E11448IQsbgky6hZQ9Sccyxgd/Ud+tfSYalDKxCnoeCPapklJWZcJ8rPzWs9UY3aw3bCKP5lfcMjG09QfeqlnZrqOopHCirHEdzyDqR6Vr/ABOsY7Dx/rdgAAkWoSr8vYbyeKvaFZ2y3cHkkhNzys3YA9B+HFcTVm0dR9bfs1+Bf+Ec8FW2r38GdU1BTKu458iEn5UHoSOTXrWW/umsjwS+fBujFmLE2MRJI/2RWxurrgrRRyyd2NLHPeq1xcTEvDaorTADLP8AcXPrjr9Knmn2t5MeDKVyM9APU0Wq+VAFLFnySzNyST1qyStDa4QC5kM5znBUBc/7tS2zfutmeEYqPoOlWd30qBGVbiUNwDgrnpQAk330+tOMmKSUhpI/TP8ASpCsf90UAfPn7RsmfFMY9LJP/Qmr5b1xh/wkVxn/AJ6AH9K+oP2jBH/wlrYyMWkY4+pr5a1n5vEt0cn/AFuB+VepP/d4HFDWtIrnG459aX5e1SQTSQ7goiIJyd8St/MVIbo5+a3tG+sCj+Vc1zpK425pRirC3UefmsbT8FYfyanfaLY8NYxfg7j+tCYECuw6MR9DThcSL0mkH/AzUhayPP2V1+kv+IpCLT+5OP8AtoD/AEp3EOS7uMf69/xbNSC8nP8Ay0z9VBqJUs+zTj6gGnLFan/l4mX6xj/GgRt+EvGmu+G9RNzY3jMshxJFMS8bjGOVziu3h+MeoC9BFqkcG0qGQ88kEsQevTA9q8oSOB9wa52EMduUPI/Cl+zZPy3ER+uR/SvIxeR4DGTc61JNvS9jaFecNIyPojwn8Q4bi2sPsszS3M18sF4zKqEI/HmYzwAcf1ro9G1zUjDq9r4hSOVUMphRZAwljUnIfaTs46ZHOK+XdOe8s7+C5tbqNJ4pA0bCQAhgeDzXtngqez1bxTcz3VrpLNqQZZJI5mWeR/lLp5YONmAxJxz618Fn/C+CwUZVVD3Wr36pp301XRv5HpYbFSm0m9R2ufEjwtcWaaS2lLqWnXAUPE7siQ44XcepPHavLPF2jpa6tM8Ol3mmWjOREjyeah9dkmAGFeyW3gu10XxDBrMmlLiASSQQaaN9vOCCFjO4bwxyOvHU1d1fUoLiyuI/EGkWkejm2jMHmkSKsx+ViT95cEjpyRk9qrA55g8uqRjgKbnFrV8+r8lHZyWny66F1MNOpF+1l6aHzm1qmMidse6U37PgcSqfqpFfSOt+GbfxX4Zh0O3gt7O+jtElWeC2TyWIzhQwORk/pXztrFpeaTqE1hf28kFxC210YdD/AIV9nkfEWHzXnglyzj9m+tuj6aM87EYWVFKS1RU8mT+/H+ZqW3S5ikEkcgRl6MkmCPxqDzh6gU5Z89DX0Wljj1NjT73VvPtrOK+kURSebCvmDarsRlj6k989q7CXxFNptxbWc58x7QbLl1GGkHZFP8IAwD9K83ZzkuPbmpZbqWaQyTSNI/ALMck15ONyihjJL2iXKr/e/wCn89TanWlTWh3vjm3/ALd0hvEmkNBLbROv26ERlZ4XbgF8/eU8AEVxdjIkLC4mRtqt1xTbW/uLZJUt7iSJZ08uUIxAdfQ+orI128nW3/ds2zoeetVhcJ9Qw/sYu8Vt3t2fp37FqXtZ8z3JtYu/tN3MWmVmlQbfm6Edvy6VhXchjtbmHdgyc4rPMlzdSiO3Vt2ei963JNB1Ga2TzkYSY2ge3pWUpJbs7IwlLZGNDMkWJCu5zng84zVt9WYxqke5VjGMA4yPSuo0T4e6pfW5k+zuVQjt+ldL/wAKT8VvAjWeku5ZfMY9cCo9tDuarC1Gr2POE1u5+zMka7SRz2Cj+pqratNfXBRcctnLHnP0r2rRPg9eWNgLu75mb/WKU5T2PvXDeNPDX2G9JhiW3ZR1C4OR3qo1EyZ4eUVdnRfBvfdeJbKzuQSFnUYC988dK+27Jf8Aieas3pJGv5LXwr8BpZB8VdGhu7his10igscDfkYzX3haRyR32oyNGwElySuR1AAGa6IPRnmVl79vT9Th/jk+3w7aJ2a6GfwU141kele0fGaCa50/T4oonfErs21ScfLj+teUzaTdRAM0b7T0O2vRw0koWPLxcJOd0inZLuvYBjrIv867XWvl+F9uT/y31u5f8ASK5nSrOQ6raqynHmrmvUNJ8Kw+IPAWkQ3V21rbxzz3DlRlm3McAelFWaUk2LCwfvLyPIIIZLlhHDGzuewFdh4L0PTrXU47jXIY7iL+JGbCJ7n1qxqkum6Gs1pYR+eYyR8g5bHcmuK1XVLy+YiViseeI16D/Grs6iaOe3IzYvtQs9f/AGkNGk0+NPssCJGmxcAhf/117xcNjUrdv+mjt+SN/jXzt8HrbzvjLYMy/wCqty1fQF9JtvFbstvPJ+Sj/GuOUbSsetQk5Xk/I+c9SbzL64kPVpXb82NVVUE0+TcTuyeeeaRFkb5lGRXoPY8ebvJsk8sGBkVcmSSKM/8AApFFdf8AFtlPje7H9xIk/JB/jXO6HC0+qafCy58zUbZcewkB/pWv8T5zJ441c9hOVH4AD+lZbzN4aUJeqOZlfy7O6k6bIJG/8dNdf8Sh5UXh606CHRoFx74/+tXF3W5tKvwOpt2Ufjx/Wuz+LreX4nitu0NjBH/47n+tEviRdLSjJ/1ujjDTW60uQeeaaxWquctxl4xSwnYdo2/lXZ/snW+NK166x1dEB/4E3+FcPq8m3SLk5/5ZkV6T+yrDt8BahOest2g/8dJ/9mrnrHbhlt6/odT8QdLvtU8KyrYx+a6XrzOg+8VUY4HevHoUxcICMfMOteyeKte/sQ6S28p5zzMTnp8w6+1YfjDTdK1WwPiCx2QXaEGeIfdlz1Ye9KE2tLaGmJipu19UYNx+6+E7v/z9a7K3125X+lcS/wDq2z6Guu1KTHwo8Nr3uLm5uPzc/wCNcjMP9Hc+grWOiM6q+FeX6s3vgQvkW3jC+A+5ZyqD9SB/7LVDTF3ajF7GtD4O/L8NvF95zmVQgPrudv8AGq2hpu1FfZSail8LZGKfur1f6I7jwXHv8RWvsS35A113j5zH4Tu/Viifmw/wrn/AEO7W9/8AciY/yFa/xMfb4ejj/v3KfoCaxnrURph1anJnkmh+F/7WsG1Aqp8y4nGSOyyuo/lRXrXwj0uE/DzSpJFy0oklJx/fldv60UpSfMzllh6km2juAq+9GxfembvrTg31qD3BSnHeo4M7fxqXdUdufk/GgCQD3NOA9zRmjNAC7f8Aao2/7X6UmaU0AKFPrS7D/eH5UgbilzQAuxs9aXY3tTQ3NO3UDDY/tS7W9qqavqdnpOmXGpahOsFrboZJZG6Ko71534f+OfgfVdTWwlmudPZ/uTXKARtzgcjp+NBLkr2PTwreopkp+eMH1qjqOvaNpgibUNUs7VZhmIyzBQ49R61x3jL4paH4a8TW+k6laXuHjWUXEaBkKt0I5yRQkxcy2ueibJO2PzoCy+n61y2l/EbwTqMsENn4m0+V5+I18zaWPAxz356V1KTo+fLdXA6lSDijUpSi9hcS/wB00DzP7pp3mA0B6BiAv/dNLlvQ07d/nNG73oATc3oaUM1ODUoagQzcacGp26jdQAm41HN0X/eFS76iuG3Bf96gCQMMVW1WO4utOuLezvXsp5EKx3CqGMZ9QDxVtcY6CnEKewpD0PgT4nR6jD4z1K11i8+26hFOVkmlctvx0P8A9btVTQYrm5uomED3BXAKwkj5c8jng11erad/wlHxR1eJTHIZL6VUZAAoUOentivoD4b+HdF0GxjihsoZJiBvldAxz7Z6V5lSSUnE9bD07wUnseQjwVLrmlKsWjthjudDGVYN/eHv9DzWXN8IfEGlie7tNNmeGdRnCHKMD94dwa+vrVYeGSKMfRQK00Mfl4IXp3FEKbtuOdaCfwnxZc+D/EMz3N1NYzQRTKrnAwPNBySPrzXr37OXjVYJf+EH1FZEm+aSzJBx3LoT+GR+Ir1zW9Otb+1e3eJdp6Y4wa8G+LOm3XhnUdJ17TXWGSxuE/eBeSN2c+4Bxn604uVOaCpGnVpvl0Z9JbqXf9aigCSxRyK4YOgYFehyM8VJ5a/3q9I8nUXdmoU/4+HOfSpto/vfpUKD/SHGfTmgHcm4PUClXbuHyimbT/eFKqNkdKLBqfnv+0BAtv8AFzxKijA+3uw/Gq/gTfq95bafIRsef5SDjAxyKi+NV7LqfxL8Q3kuAXv5BgdgDgfyqH4eXU1jrVhcW+A4lOTjOVxzXFU3djrjsj9CPCEUcfhTSYxnC2kajn0GK0WVWJjjYhu7dcf/AF6yPCsNw3hnS/NJDfZU37W68fpWxHGY0VFQhVGBXZH4Ucr3BIUTO3OT1J5JpxTP8Ro+b0P5Um7/AGTTFcPL/wBo0GPIwxyPcUm7noaXd7GgVyvPGVlTyyA2SfY/WpNshGeB7E02Q/v0/GnmTApgfOv7Q4f/AITKZSCcW0Q4+ma+X9QGfEdz6eeea+mv2hpt3jO6xniGIf8Ajor5juD/AMTy4J6+c1elU/gwOOC/eyHQQQyoS92IH3Hgxls/iKc9mg+7qFufqrj+lVi2AOtN87nrXLodOrLBtXzxdWrf8Cb+opfsc3QS25/7aj+tdL4B8OrrkjyXDiOBHVfm4LHBPB+gq3rFvpVnJ9ktIXumTOUlwBnsfcVyVMZTpy5Tpp4WU48xzNlo2pXUqxwQB9xwCrqRn8DXQaZ8O/EV9GzCKKJsgIHkHzn/AArsPh9dZnMU1n5RlTbgdQO20djW7q2m6xZwSzL4n06yt1yWLxNuUDJK5xjJ4HBrz6mZ1L+6jtp4GDV5Hnkvw71KyniivL6zgdlDH592znAzUWqeAdctWVooY5g7YBDYDt/sk8N+fevQtPkttVtHv/KmuJ2A23EkqrhegAB6d62dDt11J4LGzgMeoWi70jcY388blPVT03CslmVdO7NPqdFrY8Ak0bUkuJYfskgkjchgeMVSk8yFzHKpRwcENX0jBY3f2y4TxBHDAbh2VDJAY3t3H8Kt2xxg89q868aeDtXt7C8vVd5msZT9oWTDOIyQFkJ75Off8K9DDZhGpLllozlr4JxV4nmqS+9d/wCBNa8G6ZqtqJ4b2GZE3tqgmKMjgE7RGOCp+7z1zmuHkkdcFliIPrGv+FM8xW/5ZQ/98AVtjsFHG0nSnJpPs2vy39Hp3OGE/Zyuj3fRfis2oiUhZLaFLhAs8rqu1D7k4Lf7ODU/hXQbrWtcuZNR06SPSnu5WFzKwkd5GOQEUnIQAjBA59xXgYZP+eUf4ZH9a6fw9441jQtOFnp8xjw4aN85KL3UZ6A/p+NfI4rg/wBhGTy5qMnZddPO99/X7rnZDHar2mp7XPod9pQNr4c1ea0lmeJGkuT5axjn/VsfvZ4AUdcmvJfix4j/ALa1u2We1mh1GythaX0kqhWnlVj85UdOMVy+o6teahcGe7vbuRy2/wD1xwG9QPX3qPWr641rVLjVNQuJJbu4bdLIQPmOAM4H0r0sm4frYOuq+IkpSs9UrSu+76q3payM6+KVSLjFWIPP9cH8BSGVSfuoT/uiovITP+tk/wC+RSiBf+e5H/Aa+ru+xw2QF/mb5VwccY4qRViI/wBWv4EiomQbmVZFByOSDzTdsi/dkQ/jRconMcP90j8azddQfZ08vP38EE1c2zH+4f8AgVRS28k15ZxMB88o4HOaxxEkqbNaKvNGx4S0O3tik0iDzGGefevU/DOh2s1s11cJvIOAB0xXFafJbpfpG7rtUjcM9K9j8HajpS6VKGZAY+uMAV85Pmkz6LDqKN/wrFZwRJClqpKEZ+XnPrXpOgXyRjyzHsPbjrXFaNrnhWDTPt019aRNjOWkAJANbGmeNfBt1OsNtrdrJKem05H51pSg46mWJqRldFvxlpsEpe9OUzGQ+zjd9a+afiNp32i6eSNGKsG2Annj1r6i1A2+oWbpDMsyHjcp6V87fEbRNX8O6wTKnnaZOxZGA/jPP+RV8yUxRTlT9DynTrG7sNct9StP3MtpIsokB+6Rg5/OvTJ/jV8RLeY+Xr4kQnIElsrf0rmpWSZ1VdqlgAGBwc46fka5TUpP9NlKkgbvpXq4XqePioJ+8etQftA+PIgPNfTJ/XfaDmtK1/aL10kLeeH9EuR6mNl/rXhyyHH3j+dPEwz2J+ldnJHscfLbq/vZ73F+0JBvJn8EaYTjkxyFePxFaVp8ftBms1spvCMkVuq4CRXQAA9uK+cfMXn5V/KnxyIp+6OlT7KPYTcu7Po1fid8MPlkufDOpW5Y9Y3Dc/mKG8WfBW8O5hrFsW/6Yn+hr57uZI3toyV7561Esiqw+909aPZpByvv+C/yPobw34g+Gei/EOz1fStcuTbyW7pcNcRELGcfL2zzk16RL418CX28R+LdNV3t5IRuk243455+lfHdrcbEY89PWqzXvyBTnOPT3pOmmNcy1VvuPplPBPh25GbPxto8oxxmZR/7NUifDSZyPs+s6bOv+xNzXy+Jg3Rh+VT29zPHyk5T6MRVNS/mMnRj1ivx/wAz6l0H4e6vZa/ptzJ9ne3t71JpGWTJ2qD2+uKpeLPA/iK+16/vorDzEnnd1IdckE8d6+drXWtXgAMOpXiehS4Yf1rYsvG3i22/1HiLVkHoLtz/ADNJRle9xumuXl5dPX/gHqsngnxAsXkyaRcqXliBIGRt8xc9PbNaPxV0i/u/GF5PFZXLxYjRXWMkHCAcHFeZW3xS8dW5BXxFfMPR9r/zFX4vjP48ijG7Vo3I/v2qH+QFD573uL2cOVxtv5mhLo15DGrmKTaTj5kIwfeqs9jcQttkTGeR70ifHrxlHgSx6TcjHR7UjP5GrEX7QOp5AvvCuiTg8fKGXP5g0+aoZPDQ7P8AD/Mw/EaNFod0zZHyelevfs2W5tfhcrt/y0uWb8kUVwNz8aNBvYWg1P4b6bNG4w4Wcc/+O1f8C/GTR9B8Of2ZN4buViEkkgEEq4Csc4wfQcfhUTUpdDWnCNO2+/byOg+LzMTosXPFqWP4ua5Wx1C4htJbXeWiKHI9PpW/efFj4baw0cmqaRrETJGI1IAICj6Go08SfB25RgNT1S0LqV+eBjjI+lNSaSViKtONSalzfgzf0jw3Z6x8M/DWnS3HkX6WPnW7MflO45IP1rzHxdp99owubW+t2hljHIPQj1B7ivTf+Eo+G91HYw2vi9bcWdusEQaJh8q9zx1p/i+fwZ4s8NPpkvjDRhc4xBdyNgp6/WoU5Rexq4wk1zNaW1/zOJ+GaG3+BmpzNwbi8iQfQYaq/hsbrx29ErqPAdhpV58NU0C21/Sy8WoOzs04Xeq/KCAeecZq7YeCLi1lkNveafOrY27Llc1UZcqszmq0nNRt0v1Xdmv8Oo831y/pEB+v/wBapPizKIdGtyeis8h/4ClanhHSLvThObhFy+3G1g3TPpWX8VtL1TVNKeKxsppyttKoCL/EwwBWN/fub0qbUOWx0Hw8ItPAmh27cMtjESM+qg/1oqkY760igtYYm2QwRIMD0RQf1oqrRPWo4eHs433sjqs0uTSbff8ASnBeOtZnMIc1Fb8A/WpxjmoYcYP1oAnVqcH+lRhfcUu0+ooEShvpS7/YVEFPqKUK3tQMlDLjoKdlT2FQ7W9qUKw9KQEvy46CjC9lFRhW9q8i/aI+J03gnTodJ0Y51u8XcrjBEMecFsep7fnTSJlKw79pvxwvhvwr/wAI8mki7uNfje1hd3ASM5AJIP1GO3evkQ3F4kv2KZ0S6s2IG1xIjgHBXcMj+lb3iTWNW8S6mdS8QakL+WPCiaZiVRe3H/1qxmsn1EmS13LKnylg3BXuAKJNI0pQe/UvatdXWuSW095cXszW8SwxwSvuEaDoFz2qWTVri/EUNzc3FwkEJQM5JECDkKD9au6TplwbZpJonkkI4kXo31rV0nwfJeurXDL5P/PMfLg+9YvERjuzqhhZvZHMwXU0ccKx24JAJLnoPp61qaD441jQ9QS603XJ7a4Q/MBI20/UHg10158LJLiFZY7nzAPvKeAo9feuP8SaLe+Hpd97DBJC+VWdUxtPYMO4pxrwk9GKphJJXaPpv4KfGSz8VyQ6J4g8u21aRttvPHxFdH0x/C/t0PbmvZREvqfzr850vdUtzHNHHAqqNyeQMEY6Nkc5/WvqP9mv4sX3iIjwr4mnV9Qjj3Wdw7DfMoABjb1YDnPU85rRnM1Y92EK/wB40vlD+8aQMfQ0ob60CF8pf7xpfK/2v0pA31pd9AXAxf7X6UoiP9/9KTzKPMoFoO8s/wB4VFcJsCc5+YVIHqOckhP96gLkvlt2YYpPLfB6fnShgBWJ49u9QtPBmrXWksVvYrZnhYdQR1P5ZobsNK7sfJfho3C+L9Qvolw63TgIB0y54r3bR/EWhWMURutYso3PDo0w4avDtPtnZb8eaZGluGy4OCxPJ5+prB1XRdXW4IR7Xy+oDrz/ACrx/im2e5CMlBRPsnS9c0642+RcwyAjgo4I/StWK+gcbfMGfrXzh+z34b1jUdZU3YntbOJSxkQEK2OgFZ/xUtfFFn4pn0wrdOvmFoWNwY1ZM8EcjtWqqPsJ4Xmdr6n1BM6qm5eR3ryr4zXdlqVodIkH7x0/dHHR+35Yrj/hhq3xCsruGzewu7uxY/P5jeZhe/z5rsvGOmNqXibTreHEP+jsXc4xGu4ZYntgA1Lnd6E+xcPiPVdIUw6RZRKGIS2iUEjrhBVrc3oabYPCbK38iQPF5S+WwPDLgYNT7vf9a9SOyPHe5HuPvUcZ/fv+FT7/AHqKI/v3P0qiSTdQJAvJ6Dk0/d9PyriPjvqVzpfwj8RXlizJcfZTGrp1XcQpP5GkFux8J/Ei6S+8baxPEBte9lIwc/xnvWh8H44T4wiS+yIGgmQkDO0lDg1gPD5kyvxuIxg+or0nwFp1nBpzzbcXSwSuJOxyvH5HNefOd7s7oLQ+zPAVy914J0aZ1YMbNAd3U4GM/jjNbgasrwXH5fg/Ro5IwjrYw7l9DsGa1gkfp+td0fhRxNahupd1GyP/ACaTavvVBqLupN30o2L6mgqp/ioDUik5uIz2wae23HQVG/FwgB4waeyf7WPwoDU+aP2glT/hOL87edsY/wDHBXzJNg6tct/01evpb4+7v+E51LkEAp3/ANha+Z3J/tG5I6b3/ma9St/Ch6focdLWpIs2t1cQxbYZmRc5wK1tBa61G/S3aeMIeXaTaoVe/NY1v9m8oeZJMrZOQsYI/PNWncW9iPssjv5zEMWXbgDtjvXnV6nJTbW520Yc00j0DWNSsdJispNDkjluZIgZI3X5Ym24zj16/nUPhrT7/WrueWe9t4FAMk87Lkhe+O1edaZdXDROSVVQDvf2Fd18OLxLiG8t7rLwtGD5a8GUjoo/P9a8CUWtT14yu0jrvCi6XDq8q6HDql89up+aGJpHc8ZA7Dr26etYHjfwneT3zXv9o3k8h/12n3tq1tPFuIClR0Iyfbp3rJ8fWusWOmvqfiLVRp/Ki10u0laNo0x8q/J7ckmsrwl4+1+KyisZtUu7zSra6S4CXLebLARwCjNzt55XofSqjTa96LFKprZo7zwvoWqPp66/5UF9YWV0Ir7TmyHjRerEd8KdwNd18RZLfwP8RPCHiLTLszwXV3HbTQbsiIZGVHoGjbp6rXnfjPxhez+JX1C1zbx3MHkXATIDhlxk/mcexrltY1q/vdG0lLyQySWtzC/JyQUJTP5VKh1Y5NvRbH11/bOl6t4yk0u6SOaJ7czJuHAK9/rtI/KuF8XyaTpei6lc6Vve4vLdra6jb5g0Ue7nH449s15xpfjCe38RJqgYNJHaMgB6HPGPyFWrjX9C1DxFbG8uZ4or1GKhJCpieTCMM9+PmHuMVGpSbR5nrdnCZnmhmIiZtyDZ0H4Vkm2XtcL+KmtPU2lsp5LXK3CRkq4AzxnH58ZqSbTBHpi6mx2wzq5TPRNrAEe59q+gw9W8E5Hl1aXvOxjfZmzxPEf++v8ACk8mUdGjP/AqWa5SSVnUBATwo7Cm+ap7116HI7pimOcdlI9nFAS4/wCeefoQaXzFxSbgaa9QHBLj/njJ+VJiXPMMg+qmlDgU4SYHDEfjQIYD1Y5HNLvFJDKyMcOwyxzz1qYu394n60wItwNWNNjM2pWyKxQ7iAw7cHmkLdMhD9VFXtBCyatAuxec5wMdqwrpunI0o254mbf2+h6e7xy6jcPP1YoxJzXR/DqG/wBX1CPTdHe4u2mJCjnJHfNXpdAtynmDaidSAgr0P9mzTIT8QjJGuUjhIJ/HpXiSk+VHvKHK+Y828U6FJoWpXEGrW87TRNgxMDkH0Arc+HGralHORp3gL+0grAMSwUj6FiBX058SvBfh3xFYyXWpQLFeRL8twG2nHoexFch4J8H+F9OuVmtbTz7kHiWRt2PoOlOemnUpWkuZaI6HwRf3VxZgXWg3em56pMmCp+o4I96ofF3TLjUPDDQ21u9y6yBwi9RgHJrv5F2wKiqAAKxNSnxIICvX1rGScd2Km03dI8W8D+F/EWn20t5pujR3GpzIcPcRB47JQOCd3G9h09BXl/xJWKTUrXUTBBBcX1v5tzFCuxFkDFSQo6ZxmvqKbwzc/wBtQ+I7C7nts+Wk0cr4jnhPXjsRk9a+TPH91HfeLdSmtXUWyzvFAN2cRqxA/wAfxrtwKnKrzMzxkqUMM4rVtr/gmKfL9D+BpmFz1YfjTSG/2fzoG7+6Pzr2TwRwXn7xp4X/AG/0qMb/AO7ShnyP3ZpiLsin7PH84/Wohuz95OnrRMT5cYwRwT0qLdz6UhbF1AfKc5H51XSMtGr8HI7Gm5It39KiikKqPpTKJ2Vl/gb8qeGKoeD+VVxM2ak+0Nt6nP1oE0Sed8op5uPkHNVjMeM05pTjoPyFCCxZFx2z+tWHkzCT/WqCMGb7qmrNzJGsZXb39aBWIJ3PHOeKqSSMxUZPWppZIyenb1qJ5EMsW1eh70MZKsj5+bmrryD7MB7CqDsjMcZHPapJ2/drh+g9KCbDzIpUD+tKkig9SPxqnzj7wpDv7EU7jsaVtIVYnzDU2pOWii+fPXgisqAy7un61Z1EyBIRtPQmloFtQViv8S5+lJJdTRxuyTSIwGQUciqgZ/Q1HOX8l+o4ouHKnua9truqQKrRatfq2BnbcOP61q2fjrxfaMGt/Eeqrj/p4Y/zrliNoH0pA/FO5n7KHVHer8VvHiqB/wAJJf8A5j/CiuD8wev60UaD9lDsfoOGFKDSKwz2pwYZ7VwnQKKih6N/vVMG+lR25+9nn5qAHinAilDL/dFKCmelAxKdupQU/uil/d44UUBYbmlBpw8v0FO/d/3RSuFivdTxW1vJcTuI4YkMkjnoqgZJ/IV8JeOfEF54n8a6vr97IGjmmbyQx2lYlPyIPQhccd6+lv2rdfn0X4dxWtpJ5bajdCGUq2GMYUkj6HjNfHWvXOYAVIHmOSNrHGPp/Wq6ExV5t9glkluMReSWDNnGSAef5V2ehQzW8aRvNCUYcRxDp9a8/wBOm3yL5gYqOMA9a7nw7NCXxDAsXHJHeuLETaR6eFgrnZ6ayKm3H0xXYeGI7ea5RGwM/rXE2atuG05zXTaH5scylVYHtxXlc2tz24x909v0vQrcaaQ0S/MvPFeaeO/DME6yW0kIeFwVKmus03xTMljHBLuBA61j6zqJuZiy8gjpWtWvT5dNzDD0aqm+bY+b/FHh258NM0kc0rWoOTz8xHcfX+Y+lY+n6peWVxBqenzPbXsLCRJE+Ugg/eHv7V7B48sft9jPbOuFkUj8e1eGac8irLCyn5PvDnqDXoYOt7SOp5uOoKlU0WjPvT4D+Lrvxn8NLDWNRZWvwz29yyjG50OM/iMH8a7wNXzL+x/fSWfiTXfD6Ts1jd2cWo2qb92zkA5/2sNg/wC5X0uB7mus86RJuxS7qjxn+I0bf9qmSSbqNwqPB9f0pQD/AJFAEgYY7VHcn7mP71GD6/pSTcbAf73pQBKCPQVFqEaT2FxBtU+ZE64I65BFSBGP8QoMb/3hQCufMXh2z07TtVgt9QUy28cjF1xjPsfoa9lstV8Hw2sax22nLu4UFFyT+NcV8e7G1sNYsZre2iha4iZpDGMbmDdT71w0k1rpWkjUZLOXUpLtXjUxkEW/TkqevWvJleFRxPcg/awUrtHvHgzUIbrUbm4ae0R0Zo0iikBCr2B9/pWzqNto+pf6Jq9jBcj+DzFzx7Gvj61uVkvlSyuL6CSVtoXa24n2xX0n4PhsR4P07T18SQahfwYZ2M25w3dcdcDOOatXSs0OpSs+e9jtYbDTdPsfI0+FLeBRwiDArk9S0GfXtWtLhYIJdK+eG8SRypdeoIx15zx7Va1S7keZbNJCQcBiDyOa6PQ7ZorND5ZAPT5s5A6cdqcYqcrJHPKpKkuZvU0La2gt7eK3hUrHEgRAOwAwB+lSeWnq1M/ef3WpRv8A7pr0UeXdjtie9QxgedIBkdMVJ8/901FFkSSHHOaYibZn+L9KzfFOmR6n4Z1TT5wskdxZyoUIyD8pxWhvPpTJJflbI42nP5UDTsfnDDbyfbUtjw28qxxyMdT+leseFbi0ks38tR5UMLRq574GOf1rgvEmnXlp4g1CSWF4QtzKyEoehc8Z+ldL4Es5rzTry0cNEuxWGOM5J/pXmzWp3RvY+19B3SaFp8gwoa2jOM9PlFXdj/5NVNFC2+jWMCk4jt41GTk4CirXmV6C2RwvcdtejD/3aBIPWlMn0p2DQaQ/900nzehp/mCkL+9AiBt32heDnBokZh2NO3Zugc/w1Izcc80wPln47zb/ABtqvbEgX8lFfNjP/pdxj+8/8zX0f8cnT/hNNYO1c/aD/Kvm/aPNmPfLfzr0q79yByUfjkWYIZmhEiwSsnqEJH5069M0dpajayEs2CRim21xPFGoSaVAOgVyBV7Vbgz6XaSM7S43K27kg15WMf7s9LCL3zFlaSWJYc+XCTuYCuh8GagbLV7ORlcW3npvb0XcCT+QrFYcJEEAOevc1oLMyFFToqhePXvXlSs1Y9FRdzsfizaw61r97GZJyUnHk7MFGwAuD3zgA5zj2rF0/wAFX8OySG3dkkXacDGa6PwRbSzbGvDvKn5S3XHavWdEsGuYkjt7cu3YKtOLfLZGyppu7R59pngy8msolnjLMqBTkdcVsR/CW+v0WSOJxE/GdvfOa9/8K+H41gSS8A3kDKjt9a7GFY7eARpCAvoFqI0G9Wxzrwjoo3Pmb/hU17DFuMDeYMjpkVz0nw11SXU4YVtGZ4pAcsMKOcn86+spJFJ+ZAPwrmPGN/Fp+nz3xVI2KMocjoQMj6HGcGsvY8uqkV7dSVuU+UvEnhLXLdL2WaxeIRyEmRU+QJjJw3cD1rm9ca+tdK0y0kuMR/ZTIEI+7vkZu/c/yAr0nxF40n1lL20luATFE3kupAMhJA+hPP415X4v1JdW8QXV1KssYUiKJEAASNBtVR9ABXrYCTlHXoeVjHGL0MvzWyPnP408Sseu0/UCoRHFjh5uOvyg/wBalFr/AKK1yJGEauE5XqSCf6fyr0mzgtcC6n/lnEfqopP3ZP8Aqo/wFQ4X/nr/AOOGnBR/z2X8QadwsP2x/wDPNfzNKBGP+Wf5MaaF4/10f504Rkn/AFkf/fVFxDUaJx8yuOTja3apAkf96XH4VAsbbQy4I57+9KBNn7hp3HqTbFA/1rfiK0/DBSLX7VmkBXcRjGO31rIHnf3H/KlR543DqrgqQQcd6maUouPccG4yUj0PWrxY4miUje3Ap/grxlfeFr4XFnAokVcbjyG9zXPXfmX1tBewvtZxzlc4buMVVjt9WZxueMn+8qfLXz9nflluj6aMvaarZn0f4K8ceOvHFhqFrdaVp6WLRsq3KowOSPujP3j+WK888M+LL7w1qLWU7v8AI5Uh88EHBH1rd+GTeIjZ29uPHUlvEgwLeK0jfYO2N1cx4w8Ka3aa3Pd6nePqC3M5b7QsYRWyf7o6GiVluwcXBctlY9x8PeNhqECJsbc2OavarqlrYafcavqDEW1um+UgZIGccD8a878LtHaJCO4A4Nbvj5ZNU8B6ja2rop8oyysx4VEG4/yFcym5SsxKCWxifFn4yaHJ4WnsvCd1d3OoXkXk/aNpVLeLuRn+IjgY6V81vJzyMU95mU7QTtAx1pvnnP3j+dfS0KSpxsj56rUc2M8xfWjcvrTjJz1FN3D0H5CtzEA+KcsmDSbl/urn6Uq+WTyi0AWZ5Ttj+b+GofPYdyafOIiVAQ8D+9VWaSOEEqpZuvJ4H1qKlSMFdlQi5OyLZlZ7Vh1U96taZpV7dgGNY/L4G84K59M1j2outQuUjXdMGIA28DNem3Gl2vhvwwttq8TzXE8e6FY2wkW7oWPqPQV59TGy+yjsp4VPc5q70nRbZAsutJNcZ+aO0gL7R3yxKgU6PQLW+iJ028EkoP8Aq5QVYjt0yP1rI+0W9sQhUNKsjD5jx7Egcn867TwhpVzf226FbmeLIyojVT7lcHrWcsVOKvc1jh4SdrHLah4c1axTzLrT7iNP72OPzFZjqo4O8V9F6Npo8kW7ThZFXLOy9R6MOv45rJ8Y/DXT9UikurbbYXmONv8Aq3Pvjpn1qqOZJu01YdTL9PcZ4bbrmdNrkcjtT9RIzgP/ABHtV290i+0vVjaXkJR0b1yGHqPWqF6GWTHltn616akpao82VOUXaRTf/rp+lCMn2hRvHQ04xs5+6RTPLIuMYydtUSPbk4DD86e+8D1qHODzSu4xQA/c3oaTf7VHuo3jPWgCxE+G61Y1B/miyf4Kq28nzjBqxqkn+kBT2QUXFbUrb/eo7li0ePUj+dKXHt+VRyuW2AY5cUrjRNkjvQW7cUwNnPAoOCe/50JiD5fQUUfL6n86KYz76+0Xf/QNvP8Avlf8aX7VdAf8g28z/uj/ABr4eTxT4uTG3xNrI9vt8v8A8VUieMvGi/d8V639Pt8n+NcN32NOV/0/+Afbv226HP8AZt7/AN8D/GnC+aNQfsV65bkhYTx+dfEy+N/HXRfFut59Ptr/AONTR+PPHqr/AMjdrWf+vtjRdg1/V/8AgH2mNTOebG/H/bA/404akp/5c74fWA18YJ8QPiAo/wCRv1kHP/PyTUg+IfxBBz/wmOsA/wDXeldhZ/1/wx9nfbx/z73f/fk0v28Af8e91/35avjIfEb4h858ZawP+2w/wpR8SfiICMeMtXH/AG1H+FF2Fn/X/DH2aNQUf8srj/vy3+FOGoR91n/78v8A4V8Zr8S/iRjjxlqw/wCBr/hSr8T/AIkr/wAzlqftnYf/AGWjmCz/AK/4Y9R/bF1e3l0PQNNglIujcSzbGjKsECgbuR0618tanI008P2eH5jwqRgnJHoP6V1fjDxJrnibU4bvXtXmu7q1g2pLIQr7S2doIAA71zdlJMusRNHM8c33kcDaQc9frROdoXNKFPXXqyvaeYjDhQScEEYINdb4e3hhgkCqmpKLgM0sX73JxLtxvx1zitPw6qvCqjua8+rPmienRhyysdVYX7JKkcRUnuT2rqlbWo7T7VpskE+MkpIpJ/PpXnuqaRrFqv2m0VJIgM53fd+tXvDepeKJrZ7SORLeFuTdNdhAmB0C7TnNc0aV/ejY7XUt7skzp9L8dXl1fmyvrNbeRPlJB71tz65b2iPczMNijPWuT8PeHNR1i/ju76RSwOEdcfvB3ORwa2/i14QvNN061a2iefPOxf4vauarQ5qiOinUcabMu58T3GtzH+z9NIhU4MrsMfketePamPs+u3YVSjee4O7O0Z5xwM16KmuQWekJbSQ3dtepjfG9piIA/d2sGyfyrz3WGaTVLl5I/ma4yB1OfSvUwcXTk1ayPKxs1OK1uz2v9jlC3xNuJ1YIiaXLvBbHVk9R619db06blP8AwIV8Kfs++K5/C/xA2w7GGoJ9k8uaLeAWYEHAOByv619OR+MPECiWSS10OVVDFdsTAsAM888GvQSbZ5VRpHqGV/vCgMK+Wz+0prS53eEtGPC9JHHU49Kcf2ltUXJbwbpRALdJ3H3fwqPaRM7+R9S4or548OfHy+1iy1i6HhKyQaZaC5cC6f58kDA496zrf9prIG/wWmTt+7fHv+FPnQc3kfTP51HcDhT33CvnWD9piycDd4PnHGflvvfFdZ4N+NFt4lZPsvhu5hLM65kvAR8gBP8AOhTTdguexb8UebXEJ4yUgF9JlGfS6H9asJ4ws+jabdg+1whq7MOZGF+0Hp8Vx4Xt9W3Yms5ggH95X6/qAa8UsWEi7PMyv93PHNer/FfxLaap4Qa1jtLy3drlcea6kHaT2H0rw66F1bT+batjvtry8X7tW57GCbdK3meveCfhfqkrwa0dSfSmPzIsYzJtPfPRc1317Zrp1o1vHbbpyvNywBdj7t1r5/8AD/xQ8U6ROgaVriEHmOYkj8DWvrnxe8RaxH5FtZwWmRjKZZv1rJzTXmdU5VG/e2PVrea3sZ4IJLlZb+8kEaIDk5PfHoBXpNuVhgSFeiKFFeKfBbw7dW8Vx4z1+SV5djeRuGWCAZZgPoMCtz/hefwvVikviZ4X9JLNwa68I0k7nmY6Vmlc9VEq5604Sqe9eXQ/Gv4XzMFj8ZWgJ/vwuP6VqRfEnwJJYi/Xxhpy2pk8oSsHC78Z29OuOa7Lo4eddzvfMHrVeJiJpDnqa5G08feDbo4tfGGkSn2kb/CuA+Pvxat/D3h1NN8N6lBcapqSsPtED5+zJ0LDP8R6D8TSc4pXuOPvO0Tc+LPxq0nwjcNo2kxx6trZ4aMN+6tz/wBNCOp/2Rz614v8RfH3xFvoF868lEPDu1shjiXIztGOSB6nrXE/D7wfr3i7URNZwSG3L5luXJCk98Hua+o9J+HtidCTT7rbMPLCncM1wyxEpOyPUp4OMVzVDwf4beKNSupjDqFsmo2hH73d8233Oc8V6BL4a0u/t/7Q0EC1mIDS2544znj2+mRVHxD8JNc8D6yvijwxE11ZxndPAhwxX+Ie4xSz+I7FvDz32m74mV+E6GM9x7e6/lSVr2ZU6bS0eh9Jae0Ulhbsuxh5S8jp0FT7U/uivE/hR8QhJcpYX0o8qcjYxOApPAP59frXsi+YTwAfowNd8JJo8ycXF2ZY2x/3RSbI6j23H/PGQ/QU0mYdYZv++aom7J9sfp+tJsT/ACarmSQdYpR9UNJ5/wDsuP8AgJoC7JAq/asDONtSNEvqarRyr5hkbIXGOQac1zH2cYoEfKHxsDf8JjrZ8wHF0/avnpR80zHoSf51738bbuM+LdZ3PtY3LnDDBx2NeAQSozyqrAnnj8a9HENcsfQ5qC96XqaVobAwqJobgyY5KSgD8tpqwzWi2UqxLNgYYiRlPtxgD1rK/eYG1GI9cVpaXY3s1jfXSw4hgQB89SSeABXnYiUPZO56GGjP2isUkzMyBQQ2MA/411Oh6U6LF+5eR2xncvesvwnZG61OJZBld+Tx1x/SvYNEitrW8iluIWdIyDtReteFUlZ2R71KKkrs2/APgPULpopbtTbwDBbI5b6V7v4Z0vT9OtFggiRBjk9z+NeUal8X9O0yNYVs0G0dGlVTge3WpdN+Mug6kFjiWeOQrnnGM1pCy1ZlOTk+VHu0CxRoNoX6VdfymQcLXk58U38ejLrX2dzZKcPJjisuT44+HNPlEN0xkOcEIwJFbqtFaHNPDT3PWrm3TllryL483z23hdrXO0TEgHp8wrd0X4xeFdTXFtcDJ/hbBP6Gsz4z6fF4g8BXdxAwJjUXEfHp1/Q1lUal8JrQTWkj5f8ADLKmr2n2iDz0N15sgBA4iBcYz2yvPtXK3LXFxcyzmLmV2b5cY5Oa9Kt/CN1/wira4JWkuWgnSC3jbBXcQgZj0UYLde1cNM2madZPpcR+13AJae5jACgcAxoTzjjlu/bivSwrXs9DzsTB89mR6FFLLfvZ+RJIZ4XjUKm4lsZGPfIAp/iOOS0uzp6AmGBiAqcjfwHb8xx7AVq+DtFW1t5PE8lwYoYw8enlceZJNjDNt7BFJJPTcVrn5ru1tDPDYwlmcbftE7bnA74A4U+/JrdSvIxtaJTJZeCrD6rRv7HNMWaT/nq//fRo8+UMP3r/AJ1rzGFiQMM4pSOMikWdm6vn6gVL5jFDgjp/dFV0ERIuUXjtTlp9tNtRUZUIA7ipS8J/5ZJ+tNC2IkYKOtKZD/eP50reSR/qx+ZppWLH3fyamFzZ8PX6pus7hsRyHKsf4W/+vW+sOT5ZP4iuHVYx/e/76rpvD9032HDsz7GwCTzivLx1BL96j1MBiNfZs9++HNnodpo0M9vMpmK5cscnPpWp4pvtI+xFZ5Y8jnG7pXhdlfOg/cyOufRiKJ55ZWJdmY+pOa83lv1PSbaZ1F54jjjuf9FBYA4B9a9BuLW7X4Sa3eXCkTz2Lvt9Fx0/KvPfhxoKajqiXd4uYY2BVT0c/wCFfQUFvDcadJbSwpNE8RVonGVcY+6R6Gs1b2it0BtrVnw7KsLHJX8iag8uLP8AEP8AgVeqftB/DpfCOuWt5p0H2XTtShE0cJJPkSfxx59BkY9j7V5S0Mynqp/GvqVsmfO1YOEtxxjj7b/zpjRr/ff8hTSJR1x+dMLPn7uaZmTeX6Sf+O0qxMWH71fyNRBpP7jH8KliZ943I2M88VN0hpMmuMwfMzqeOMVjXTpNKfMmKIBwMZH4+9WtZuvmC9WPQe3rVKzs/NYSzMI1J4yeT7ivKrVPaSvfQ9CnDljbqXdEvY7e8jLLMF3Ahgc/pXut6bTVfBMETQXEsjxDdI6DOc8YJAP4DNeYeC7Wzivo1+zwybj9+Q/d/KveNJEM1hDp0dtGzAA/KuQp7GuOrVSkrHZRpuzZ88eJtOm0HVXhuIwX4YkgHGee1eufArxNpzRvp8y28c7D907Jw3tx3rZ8ffDifXLX7bG8n2g/KinAGfWuZ+H3h/VPD+qCPUYrcNv4eQBWX8R+lGIkuQuNJqV0dt4q1qCCBopbcKo5EqjO3Pr3/GuT0Dxs1tqTWN9JJJZzkBXzgqe2M9PpVjx5r8Fqxt5ljMiggfJvi9uvzDP5V5nf3NlccW4aItyQPug/7P8AhUQXMtSqjS0R6D44toruPz4dsjdUYdT7fWvKNUkVJCPLAOcE89ffNdJoetPIP7HvWLHH7ps4x/gao+I4YZHLyxlJvul9uQ4HQn3r0MHVcJcr2OLEwVSPMtzmvOPYkfjTY2YzuckYUc0kgVW+UKR64pkbMS5KjsK9a55diwGyckk0u8H0/EVAAvcH8DQyqW+83500wsSkqT0X8qaQnoKj246M340bWz94/lTuBatUjMycd/WpdWCNevwRjA4NQ2ETPcoPM79xTdRLfbJPmB5qQsR+Wv8AeamysivGBk8k0ws394fnTkXdOoyD8pNIGODbjxkUBW/vfpTzE38K0xg4/hOaqxJoxMzRqW8hTjp5OaKprdXiqFV5QB0GKK82WFqNt6feUdCfDOuKMHRtQBPrbt/hR/wj+sKMHSr9ffyG/wAK+lxISv3yMe1OD4XLZz7V283kPQ+ZP7G1JQVOn3hI6nyW/wAKQaXfKuXtLgA9zEf8K+nHnKjcqux9m5pI7iR9wZJVxzzS5vILI+YW0+72jMMw99nSmfZJUb94jn6rX05NdMqllySP4cjNMimjlcia0CAjq6Kc0+byEkj5mePDYMbH3xQYwOdp6elfT3lae4w1jbN9YU5qF7HTM5Ol2Q+tsn+FLmKsj5lK+1MZPXkduK+mm0vSG+Y6RYnjjNqn+FNXSdCkcK+i2A+tquKOZdgsu58l60fJlnZhgyKoUqcE/UHqP5Vlak0lre21yu3AUMpQqQcfT/61ehfHa3aPxreQQ2Vvb2qJGIkgRVUZXOSByGPtXnepqZbWOYRlT1K7gdo/z61hNas2pu6TOtEk13ocepK8DQvIyFBIPMVsA/dznbz1xjNJ4cuhDdqjdM8VxNjcTwSbI5XVCeQDwa6Ozc+YrrweK4KkLI9ClO7ufQXg7yLm3iWa3SZGHIPevTLHwV4HuIUuv+Ed09LnGSxQcV85+EfE1zp4CBjge9ejaZ4ymu7UxxyMGxzXlRm6UnpdHtSh7WCs7Hca5dadbX8Vrp9sJWhUfLEoAUemBV3xolrfeFbO5S8SZiQwhyu6M9x6/nXk3irTvGjXtre+FLgyvPB+9eF1zHJk+vtjmuWbTfigGaC4t7mErIBJM8ijnP1rZc7i27a/gY2ScUk9PxO7ufh7oeoSjUlmu4UPzNDHJ8me/B6fhXhnxPso9N8W6jDGx2ecjquf7yj8a9/gvJNGgaOa6MygDLN1Jx3rwL4p6nBqXifU7hWGzEa5xkEqP/r1eXznKq0+xjmcYRpqy6k3hzSriTX/AA1PZXHlNeThBKpAw6TEZx34KnivsDwxDHc600M8CtGYZCVbkH5T2r5H+Hkl5c654d+0RAR2+rRxoNp5DAOcZ7Dy8/jX154Ouo5tX4kiLeTKcDrjaa92J89V2Pj67sv30irgD9zj2y5qvPaYeYFhgeeenvW5PDmR29rb9XNVriE75yf+nn/0KudpGMZHcfBbTbebwp8S2mjWR49Gi8tv7p6/0ry63tWLQjIz+5/UmvYvgwmzwp8TOw/seAfoa8tsk3NbDrk2/wCpNG8UVze98l+pQt7ZgiZwP3QP/j5r2P4NW6pY6bImA7zXe7PTjaK8thjDQofWAH/yIa9d+EsKf2bpKMobL3p64/iSnRVpibPRpYfNtwrcjP606zVUc+TuLd81zfjHx94d8JQqNSul+0YO22j+eRvwHT8a8K8XfGvxBq2sD+z86bpQZQ9sh+eRQctl+oJHHFdctEKN3oj3H4i33mJbWO4M6P5jgduMCuLuY8ruAq+Li31KGO8tpRJFKgdGBzkHmkji35B614tVyqS5pHu4eKpwUUzOENu8eTGC/TFd78LfAY1i4GpXsXlafE/THMxH8I9vU1zek6Wt1qUMbZAZ8MfQV9EeHoFh06CGGMRxRoFVR2FJLSxpUlyq5oCGNrU2oQLFs8vaBgBcYwPTivk34oeAdJsvEt3obXkUs0G3ypFcCRQw3AEeuDyK+jviZ490fwDoD3t46TahKpFlZg/NM/qR2QdzXxrrWsXur6ldajfzGa7u5Wlmf1Y8muulh+fVnmVl7RWTMzVfBup6PMZniae2H/LRFzx/tDtXo1z4de8+COm31jHJK83iSRREsfIUQ4z9Pl/Wsjw94vmso0t7+P7Xbr8oJ++o9P8AaH1r1/wdqGi6h8MoLDT72zjuTqtxNHabwrAEfLleuDjtWyouLOCpKcE+dbHmWh+GW0e1nur8iKLySSo5KjrnPrj0rlPCemt448dslwxitN26QKeiDhUX9K2fi/r2s6fbNpepBLe5vCcRRNwsY7g981Z+BdqLCOLVJEJE7g9Oig1w1/ddkelllGUvfkfSng7T7XSbGCxtIFiijUBFA4FdzYPkDNeft4r8P2Mccl5I0Axy6fOo+uOldX4e1zTdQjVrK9huInGUdGBzRTVjvrJvodfbyKYijAEY6V82/tD+D4/Deof8JHo6+XpupSeTe26/dSQj5Wx7/wA6+gI7tEO0nPPasH4l6H/wk/gfVNJWLc8sBaLI/wCWi8r+orebujlo+7K3RnyF4Z1F7eU2+4ExSHGT1zx/WvXPDUg1TT/tZhXOQryFjknAx+mP1rwJzcW+pJuBSYExyIfVT/OvWfhFrDzRT6aioSyeYQx/unH8jVUJ2n6meKp3j6HoNvAkcfyKc7uzEAD868L+NHizxd4e+Il7Y6f4g1WztxFC8UcdyyqAyA5AzXvKuTGF2jPoOBmvnv8AaIKSfFW/V1GY7W1T8olP9a7qukTzYpN6owU+KfxDjAEfjHWh/wBvbf413fw4+IPxF1TTPEl0/ijWpzp+ktcITOWCNvADH8M15IYYTg7Fr1r4HRQW/gr4lyqwx/YSq/tukrkUtUVyLsY2m/Gv4mNN5LeLr1CWG0kK34HIrXPxr+JkUIY+KJCcHh7eI5/Na820yztpb2LywSNw71Y8RR+UFAHPP8qxam/hkS7J2NTx/wCKvE2tX0GoalqjTXF1YwzSkRIoJIx0Ax0ArzyKS+tbl5reTaWzk7AevXrXZ+KY2F1ZKoHyaXbAZ/3TXPG3mzg7OelenOnJxWoqckikdY1rGPNhYeht0P8ASu6+G93Jq9nc2F55KzJKJPkiVMoVwcgDnBH61yC2shyXVR9K6DwAxtvE1rEW2faleAHsSV4H5gVxYmjL2buz0MDiFTrxaOu8LaVbR63NPECIochRjv8A4V0l5BJeQNDHdSQKepj4OPrUFrZy6faqkwCzZKyEd/Q/lXR+FLOG7vES5k8uI8s3c+1eMvjsfRShZNo4VfBmlq5aTTvObn52kOSfU0n/AAi8nn/aIYAiwp94n7qjoBX0vpuleFbSxMkltAUVclpDn8a4PUpNP1u8l/s6G3g0yF/Lfna0hJ6gV1TnyxsYwjCT2PSfDFnZa18Jjpbf6ie1EIIHIOMZ+ua8LPwW1uPUZLd9FN0jsCXjJ2t6Hd2r6K8DWFvY+FxZxNlVO5ee1X59Uh02SOG6bYspxG+eM+hqo6KNzl9o4ykoq+p5D4O+BWl2kQm1SyjtG3blWB9zA+u49Pwr0FtDtLfRJ9K8ySW38h0JlOWIx3NdR9qjmQEMCKy77y5p1t2ICucMSccGiUVe6J9tOXxHzL8WP7H8PeAYLe4NxCCImCryZZWJwCpI3KAuSM46V5B4MsdP1/W2hgvrqOCOJ7i9mktAUhgUZdmIf04HqxAHJr1P9siX+0PHOk6Hp0PnPHDhY4Bud3JCqoA79eK4TXLWTwjo0Xg/TL6GHUZ8T6zPDPsaWXHyWu4f8s4+d3PzOT6CuulFwioo4cTPnqOVzF8Uazo13Lst7uS0s44xDYWxtzmGHOSWweXY8k9zn0FYluunXEhSPWLeMgZzNHIg/PbUV1oupJAJZhaxR527hIn5cEmk0iysI53+13W5Ao3FBwBuH51bqSirtHPKz6l5dPs2Ixr2kf8Af9h/7LUx0eNgCutaO3H8N2v9ayZo7ddTENvDEInUsxYA54x/9enxwI81tEsITasrEBRwAD371n9b95RRFjQXSN2PL1XSG/7iEQ/m1SjQ7/H7uewk9Al/C2fyauNS3ZlDetKbX2FdHtH2Hys62bR9VVvlhVvUK4b+WahbTNUzzaTn3EbH+lcqbUc/KPyo+zsBxxS9p5BynVGxv1H/AB7TfihFNazvR1gcfhXNhbhQNk8y/wC65FTJdapEMpqF4oHcTuP601V8gcWbfk3g+9DIB9K7Cxs1sdK00MMTXcBuWJ6kbyoH4Y/WvOl13WIo2f8Atq/wo4H2huT6V71d+G7jWPhN4a1iyQyajZ2O+Tn5po2JZx7nPNFSDrQcVubYZ8tVNnN2Uas4I6VpQwwmRVcnaetZXh9vPIU5yeldj4a8L6x4g1EWWlWTzMPvueEjHqx6CvHUHex7La5eZnZ+B1BSPyowq8YA7V7l4S0iRYUuLpSqnlUI5P19qy/hz4Es/DtnE1032y8AGXZcRof9kd/qa2PiN4ssvBnhG8126IYxrsgjzzLKfuqPx6+wNdWGwLUry3PPxGMU/dgeF/tleIraebTPDVsyvPak3E+OdhYYVfyyfxFfMk88kcpWRcGuw8Q399rusz6nqUxmubhzJK57sT+g9qzdRt7aSEySRxsyAkZ/lX0LpPlSj0PPlJSsc21wDTfNXim3d4lq+2bQ1wejLOcH9KsNc6fHGHl02RRnosua4ZV+V2kTy2GpKq4bmpjLmI5/i/lUdteaJLPHD9jvUMjhRhlOD61BqTRxecIchF+VcnnJrCtVvGyNqMFe5SG2aWW4lPyqfzHpUdlHf6tfFbVWODwFHQUtwvl2cUA4Z/mb8a9A+EenwiDzGUFyxJNcb7nXFXaRJ4K8M6ob6IPDIc4zljkV9LeAtAt9Ns1eQM74Gd3I/CuJ0VY4nUqgLA+ld7o98zhV4wew7VnyRcrs6+VpaHWhIpIQsigk9OOlVdb8OWuo2bRpEgk24JKj5qnsk8wrJu7cc1vQbQoXvWjinuYucou6Pl34lfCvxUskt7p6PdRjnavXH0rxTULbV9OmkjutLlR1OGH3f0NfoqsbFRuTmuS+IfgvSvE2lTLNp8El0qnY/ljd+dZum47Gka0KuklZ9z4FudS2bWeG6tZlOVYggA9jnFdjperJrmiic4LhMS9uQcH8v5GpPiB4XTRb+4thGUfJHzZP5iuI8H3radrUtrIyAOfuZ+8eh49xRBqSujOrB05amxdQCCTDA7Oqt2IqrGUxJ1+9xW9qKKyCNC237yAjiubkZo8/IcljwBXqUK6nHXc8+tScXpsPYgH736VGZV3YDD9aYHkc48tvyqNywb7pro5zCzJxL7r+dOEvPY/jVYOCOeKTzFHpRzCaNnSCzXSYBODziobks1zJlSPmNWPC/Nwx2549KzZLhfOc9OT/ADp3EtiTbuPQ/lUT5jm4znbT451z96jcrTOzHgYxzRcfQWKSWRtkaM7HsKlkjvI2ffBIuwZYnpj1qxbXltChUpklcbg3NbtlqHhz7NDO8P8ApBHkG2nYsg6fvMjHGc8GvNr4vE05PkhdAkjZ8PeBodT0W1v5JdYVpk3ER2OV69iTzRSJ4i8TRrttE1GSAfcaJ/lI9sHFFeFKrm0ndNpfIORnvLEsfvGkG7ODkj0pocZHK5+tOWZRgd/rX1ZJIBgZYBR65pqylSMHPbOaGmRgFO0jv81Qj5iNrEjPYUWGPkjjclvLQseSxUZpvlqx+doyO3AowMgbsnPOT0p8mxUzhW+nelYER7BuGWVx2+UU6Vcj95gqOgC4qKNyW4tJF5+9xikZLmWQgLKi9DwCKQywRC6BSVPYDOad5C7AOw6DFQ21vBDjfbqHBzvJxU06yu26G7WMY5BAOaYjwj9oLSpYfFNrf+QoguIAqssROXQ8jjvgivLrbEtm9vI8cg80qcsO/fkdM9697/aM8pfAtvJcXebmK9UwFR97IIYcdBjn8K8LtntZEkeNVETqCys3IfPP4VlPRm9L4bHPOPLuynQoxBH0rd0ybDgN2rE1Rh9vlaOORBwG3c/NjnHtWpZoZYFkU/Nj865ayujtw7szsrJd+xlPatmOHU3haHSZ4/NZd2XJA46iuN0u+YARsSDXV+H7yRZ1MbAMDxnvXlSfJLVHtRXPDQ67wKvjTUmS3sNQ0USLwENzhm/T+tdf4p0P4pxwEPHa3RRtpAkC7ffcTg15DqX2yw1J7m1ZreTd5kbKxHX0NWIfGHjfUQbJdUuGjP32DZwPUmtk1bTYh8qavv8AMk1rVtcS0u4tYjjtX25bbIGAA7gjivIzN9otZZGG52kLbiPm5Nd7qU6a5b+JY3Zmj03SmlDjJ/eb0VQT75Neeom222qTuY8jGAK7qFPkXN3PJxNTnla+x7b8A9MgupPt0isRZtI3zDgO6oqAZ74En0yPWvonwLtXVmxZlD9nlxJkY+4a8M/Zzguo9K1Ce4s3khkkWPcz5+dRzgfRh+Ve9+D+L9jsMYW2lwpP+wa7o/CedVep4LJ4bkIR/lAdNHYf7szMP54rG17TZbNHMgUB31BTjs0c2016CQfs9uD0+z+HP/RhrmfHv+pBAP8Ar9YP/kyK427mNtjrPg7pLHRviDY5G+XTbb6fMm4foRXAaR4Vlmv7BEC7JGsQDng71cr/ACr1v4Pribxyo72FkPp/o614Rq3ime9jhtrdjbxwW0MLbHP7wxggMfzOKIRlJKzNlG8tOyEuLeG0jtP3iEtZxl1ByVbzGypHY4x+dRajrmsDT4rPSdSmsFi8woYsLnefmyw57VltcbuvPrTGf3rqjBI2VGNtTj76HUXupGuEuJJiSWZssWPrnvWc4ZGKspB9DXes+e9ZGpaSl5c+cZmQkAEYzmm0VyJLQs+BfHdx4fi+w3cb3FgTlQp+eL1xngj2r03Q/H3he4kUNrCQ7uqzIVK/mMfrXjP/AAj77sNcpt7fLzV+20q1tkI+Zz/EScGs5U1IqLlE+mtC8XfDnSLVL6+8YWE9y3zCC0Vp3VewwoIz9ah8TftILHbvY+DNHctjaL6/A491iUkf99H8K+cUt4VOVXP1JNWY8DHA6dqUaEU7lSqSnuzb17WtS1zUpNU1i+nvr6X78srZP0HoPYcVno3zc1XLU5DnrW60ILJOPu0+KZ1ZGjkZJFO5XU4II96hzkYFRM3lgsxOACTTkxmZ4u1jU/FHi97rVr6S7uFRYBI+M7VHAr6C8K+G9ak8IxNotiZ1t4VDcgZ4rwDwXpyar4uWBy3zJJJuA6Y6V9ZfCLVPsX+jyMNhwQD0rxqz/eJM9fB07UnKKPKLrT/HsjO40/8Adof3hEo/djPdcZIx3wa7n4CR3Fz4vgge1kt0wzSYBAyBjpXut5rPh2zsvtd5Ba7sfwxAk/lWX4OuodS8RC6j09LK3gG6MKFAkD/xYX6VcknZAqklGUrOxyfx112+8P3kOn2E1zCJoS5mjBGMHG0H1rnvhz8Q4rBZJNU14XjI2JYJLrzJocHlmTOQPfBxXu+qWen6oWsrwhTIT5blRkH/AGSa563+GHh1DI2pQ2l+GJJMlqgZvqRyatx1ujnVaHJyy39D42+Jd/YXfjDWr/SSRaS3zyQe2eePY81q/CLVhB4ttUPSdGjHOOSOlVfjX4cg8L+PNW0azUfZowJoE7lM5wPcA/pWH4EmEPifSrqNyUFypDUJ2lcyrRdmj6eRZ3h3mBemRhutfPXx5Yt8W9VyvRLdSM9P3EdfRtvPHcKhwdwPTGOa+bfjm2fi7r69SJo1/KGOvRq6xPHjucl5e5gMYB716l8JNkfwv+J0i8j+zIIz7kyivLJdvILENgceleqfC9fL+DPxHbC58i0Qkd/3lctrNMq555oUf/E5tUGTmQDitDxNFwrBP4W6n2qv4W/eeKLctjcHJHoPlJq94pkfbu2ADy3/AJGqSvTuc82/aJEPihANWjH92xtx/wCOVjOq5PX8K+g/hvptt9q1yO8tbaWSGa3i3SRh8BYhwCR05rsm0nS8f8gvTxz3tk/wr0lUtpYIwTSuz5FiQbjjIHv1qvqcr2v2ae3kZJo5AysOoYdCK+u20XRmbEmjWDH+8LVP8K8N/aZtbGw1HRILOztrZXhdm8qILuO7visK8uam1Y2hFKV0yt4X8djxFLDpuoQlL5VOJVHySYHJx2PtXcWdwY48q2MV4J4RuFtfEmnvt2/vgDz2PFe5WxGznpXzleKjNWPp8DXlVpvm6F26vLy5tJBJORD0ERfBkP09Kw3F6rHyJ5ISTk7cc/nWnqtqt5ZeWkrwyYOx4zhgfWuPsjrlrqC2N9dXVw7sVjeNVLMTgLx3rWC5kbxvzaI9I0Pxd4w8qLS9NupGnOI4xtya9pXRbq68EpY65e/atSMW6WYYGJByNuOOK8+8K+FPGmkFpNJ+zrPIq7JbiBCxH8QBzgYrotP0fxtqwnj1TxlbxqqlTFYWa8H3cn+VXyOK1M6iv70WlYl0TUtSs7dFnbz0U7S4rP8Aiz4uPhrwmNYCktLcx24wRuXcGJYZyMjGfwrVgtE02xhtWl3vH8uT/EfWvJv2lb6O4stC0WJ9w+0m4mC8lRjYuR75f8qWFTnNRZzYmSjByOM+IviSHQ7yCDSXS88Qf2dHDd60x3FVYFisI/hLbslj83OOK8kZXcl2O485J5JrpvGkcMfijUIIIfKWGXyyvuoAP6gn8axCnNe7Tpe6j56rV94y3tjvDKBn3q/a24NjcyN8rI0YUqeh3H/CnmP5ualdmi0a5C/LvniX9H6VGJpWpS9CFN3RC0cIRnYhm55xnr1p+mqr6huyTtsZ2OfXFZ4ndUVWbac9qv6QS0t4zY+TTZMfiR/jXjYSi1VVzaUtDJit8xR/NxtHQUps1Y/MMj0xVpImVEI2kbR39qkRGOemK95UlYx9oyl9nVRhVwKbNGqJuLKB71Dquoi3mNvCdzr94+ntWPPcyzNukcmocYo1gpNXL1xcwqNqfMfXtVCa4Z/lyMegqJidp5qNetQapFqGJ7qaK1jUs8jhFUepOK+1/BunnTfDenaYXRDaW6xlnYKqgDJJJ4AHPJr5R+D+nLqXj/TlkGY4G85h67en64r2T9oPWp4bKx0S1kZIrht9yFONw/hU46jPOO9dmGp2jzkXvJrsj0rwp4M+H3jPxW//AAjfiHdLD++1COOEiKXnBaFjjPOMnkcgive9I0zSdCsEsdMtEt4l/gQck+pPc+5r4W+H3ijUfCHiHTdU09Lm4vo5FCwpwjoeHQj0K5Htwa+8dC1Kz1nSLbVLQERXCBtrD5kPdT7issZhfYz5mtxQxMqy5W9gZLqc8YiX3r4//aT8ZN4i8aNptrc+Zp+ksYYSDkPJ/G/58fhX0F+0T45/4QzwPItnMi6nqGbe25+ZRj53A9h+pFfG+haVqXiPUHtdLtWurhV3uNwGBnGST7mik1CDqTdkU0kiP7UvkGRmCsvXJrEk1iG5aaCFjIwGCw+6OfWtHVtPXz59P1CArJDIY5EJ5VgcEHHvWfJax258tFRV/hCjFdPM3sS13BSJI9sgDKeoNVb+2cKWj+cY+6O1W1VR0pTuY1lVowqL3kCM7ShDDqsE0owgOSD7Cq1y3mSKp6Fi7fSr16yR4JHzHj8Kxri43PK68Z+UV5FSHLLludVKNkPkkE05PpwtenfDvMcYXlT6V5UvyWpkJ5PFegeELzVnsVfTNNFwQMGSR9oP0rOS0sdNL4j2fTJCDuLDiur0i6j3qo4cdCK8DPibxNb3IW6fToEDD5FJY/iRXpfw811dT1q1t3dFdmAGDw1ZNOJ1Kadz0TU/F8Og2z3F0pWJAWYDJY47AVx0Xxa8TeILtIdKtY9BsGOGvLnl8ew9fp+ddj8WfDN5HpqapY2pniVB56KMkf7WO4r5/wDsmt6nqIvI7+TT5o5P3YBG0J6Y7HgVVn1dgUYyipRVz6S8NX/h6Xy4ZPEc9zenkyPdEO59h6V3dixVApuWm9C33vz7187+Gfh1deJrSD+1fFWq3NxEVH2kKp8sD+FSRkAD3r33wtov9m6dHBNfT3piG0SzABiPwpLeyMKsbLVnKfF3wLpniSz+1G3iW5I2SPt+8Ox45yPWvh/4leHb3wx4l+z3AIMb/upR/EPr7V+jl0qyRsjDKsCDXxV8etKmk1/WbGVhm1cyRFskkdQB+BqW+Wd+5rTXtKTT3Rxum6it1ahZmwQO3JB74/nVPXZr9VSa0uXMe3BA5XHY81zyXjW80L8hHUI4/wBodD9a6GylF1DhSN3p2NaRbhI5pJSjYxBqWsD/AJao3+9Ch/pQupapnO23b/t3T+grUntolbAyrDqPSoTCAc5JFekqUrbnnSkl0KX9sXwbD2tm/wBYj/Q1t+EVfXtTezaxsYtsZcuRJjjtw1ZbW6k8tj3xW54V1S20G6eaZHcSJsG0dOc5o9nJa3MqlT3Xy7nWW/h9rNWaOz01iAckPKp/rXM2eg/2pp0eoQWgQSs4IM4H3Tjj5K6KPxfY3EUqgshMbbdy+3/16z9S1JtL8N6FpiQ/63TxM7A4PzuxotfYzp1Z21MO+0FrDS21Oa2YwLjkXAJ5OBxtFYdzeWMU5iMV2doBOMHH6iuk1jVWuvDQ07aTmQDJPOAelc5ewgardjb8oKr+lT719DanNyV5DBfaY3Vr1fbYP/iqkgktLmYQxXVyS3QGDP8ALNR/ZM+lanhONbfXIp5QEWMMwb04ptTSuE5pJsgeOCNjG2pOhHUGJxj8NtFReLdUWXxFdyIzMpYYIP8Asiij5nRGnFpNs+v/AJSBwucZofbkEsq0riMc4LH2NN+VgAYnA+taHKkMMce5WJBH161NkeWFU7PTnpUWF6Lu3Zxg0m192FbYufagqwIhMx3z7v8AZIxVkxoUxwvoc0wI2Ockg9akBU/ejY46cilcLEaLIpP+kEL6dqYHnV9wmlcdwMc1JIiu2RG6fUipBDgk7sfjSGkMkYt95CcdQaCu6MrHkHHAAFSyRMy5VgD796ltrVpZFjWMs5/u0Skoq7ZcYuTsjz34u+GLrXPAt4sdw7zWn+kxxCIEyFOqj8CT+FfNNiDDNJGuyR2jDIR0yRnH8xX2/r/g+/1PR57OG+ez82JkLxjLAnpz6fSvkHxd4WutF1Sa2njZbiGZo5FONrOOTt/Ag/jXlQzKhXqunB6r8fQ9BYKpThzv/hvU5vVbN7p4JoQBvHzAnoccA1PpYntowxQsvcelbnhrRrjWtQhsbOJ/PJcqi9flXd368ite78L6tpdhHfXNi62c+DHOACjZ6DI6H2P0radWK0bKpUZbnKTSwyOJInw3uMZrQ0zUprdgx+cD86hvrSFnJ27STzt4qg1oyFjFMRXLUhGotTspTnT2Oxk8T2At9l3OY1/uuhbmq1z4jghWSOKRvKRdzBUIViVyBx61xvmPa3ZN5C8sUkZVWIwMeo9aNOjeSK4tUI34LIW6NtH86dLCRhZ3uZ4jHVJ3ikkek6JpsOn/ALPuua00ohudWm2MjH74WQBQP/Hq4zwsto2katbXBxNJbfuDgH5lO4/pXc3Vu1v4G1LQ/PJik0uLULFZkK5Z2Ek6J2b7o56gZHeuY8EWNtE96l3KUeXT3dARtIyucDP0HsQa9Lsjy/5me0/s+sW+HluIm2EXMwORnnNeweEi39ov5hLEQS5P/ADXk/wOtrzT/h3Yi5iMbTSSTKuMHYzZBP1H6Yr1TwmzNfSHdwbab5SefuGtYP3TnrL3meccC3tTycweHMD/ALaNXJ+PnVYF5487WOPX/ShXWwxmS3s1zjMPhzHP+21c3450uZ4lAlgPz6seZAOt0DXE7IzW6L1z4i/4R7wb8Qpo8i4urfTrKAg4IaSFeR9FDH8K8HtZT54VWABXoR1FdX8Ypp7fxLPp2/8Ad7beV1VsgsLeNR/7N+dcMLjYFkH8DjP0roo6ROqmuptoxIBwOnak3VUt51E8kRYYzleas7h61qagW56UE80hNIz0BcXPvTSfQ1Gx5yTUcpZV3KaBD2bDVJGwxUJbzY9wpsR7dKBl0EGl6VADinK/FMLFlD9faq2rtssmPOXOwf1qxE2cev8AKszxXcCFYEz/AAlqxrSsrFRRhm/urPUo7rT7mS3kjOPMjbBx3/CvpRbi4htY5bfdnaCCD7V8uQ/vWcHOHGBX0f8ADXV11Hw5psl2A0ioqyA/xbeM/pXlY1W5ZHu5JL3px8i/pviC3W9f/hIbqQyyxMtvC8h+U9Mgd6vaN4pudD1A3Oi6sCjDaY5T8vtwaseKLKxu9fkvLOOODy5g9q6rkR9OPp7VveCdHj193h1y30+OOA5S4SDLStjbggcdOacIRfU7JVfdcpL+vQ7y4i8QXnw0uNW1bVIG1OJTeW62+AIgOdpwepGay/BvxQiltBFrEmyVRjeTwao658FbO9s55tO12+gkVMw20DmOOQjs5B79KwrnwfY6FpMt7rd0sZtlLyRAg5IHAJpyvG3KefT9lJSjLVfdY8n+PWtWuv8AxjvHtm3QpahCy+oXr+GK5fwdDuvI0kQJPDcKTg4BOeo+orDGqHVPFl7qEYBMrsY8+x/wyK6/SrSP7RKyjERRZQo6pzxz3HarqPlWpxW52z6TgV9qgsmCo6YrwP4yaJNcfE3xBOyuh+0ho2b+NdiDP6V7tpR3QWjBtwZARnryK8v+IWnR2vxK1eaG4aYXd0xkBjz5ZyOg74xXfVbdK6PG2nZnnuqeGrmcfZ7aDzrzG8leAq45B9T39uld54D0rUbT4K+P7WSDbdSvZKiFxk5Ynrn2qPxJDa/2fLE92tzOjfI8MbozjAOWUjA7jnuam8ICFfgZ42f7POqtqFku3IDk/MaywybiuZkyn7zSRxvg3wrr0HiCK4uNPkRAJGLbg2AEPPBqLxLD5cpU/MTGevvXoXwK1qbTfF0+n2iiCW6glWYXCK5GFzxxx0riPFsefE8ls2CNwA2jH8Q/xqqj5naL0Rz/AGkz2bwCD9r8QuFBzqhXOPSNK6qTgcrv5681y/w7MbW+tkMAz6vJj3+SOuiDSxnLKWTt2rue7NI7Asjcnr6AGvBP2nhLN4g0hSo/d2bE7mAOS9e93k8NvbSXU80VtFGm55ZHCqo9STwK+W/2jPGWka9r8Eui3jXiW1t5JmA2ruySdvr9azqRbgy4PU4qBltdYto7phHMsseVZuQDgj9CK9wt7ho9qyHCn7rV8zWDbbqOZ85UhvyNfSemSQ32mxnhleNWH4ivGxtLl5bHuZdK3Mjbt5CwGOfTFXHsPtjqiwGR8/LgZP4Yrk0vLjTbjy5AXiH3T3Ar0f4d+N7fTx5TCNkZs7gBuFc0L3O/na1RueF/BfjK+MUV1d3lpp6dFklIbHoBnNerafpv9m6b9ljOMLjNcpH8QtMWdNtyoUjrWZ4y+LGkWNky2cy3d4w+SOPoD/tHtXRY56tWpUtfYu+I28u9itbVWuL6YkRRA9PVj6AeteH/ABO0m7m+NtppcMryNKtvBn1yoLDHpyTivZPhfbXkmnya/rLs+o6j83PSOIfdUDt6/lXhPx21CU/ErWrqymkjmsZo1DxMVYYiUNgjv1roy6N6rXkzlxutH7jgNfzNruoz84ku5XHHq5NUNjYyRj3rrvDfjC70i4W3aOzureQhgtzArhvxIyK9R8PeM/COpbbXUNLsdNnPTzLdDG30bHH419A7pbHgyj3PnxRIZMMgA9c1JfDbomx3IEl0MEDnhG/xr6oGm6BMwC6TYMOxFsvI9c4ry/8AaH0WH7HoQ0+zhh3SXDMIIwudqpyce2a5MRNOlJFQgm9DwyTO3hWb14rU0VFFpqj8caeF/EuKz7mznSGIyIyGQbhnuK6XwlpksljqckiK0SNaQOM9d79PyBrgw0Vzplz2MtU2xqoXAAxjNR3bCG3kmYD5FJFfTsngHwmwJ/sO2CZx/EP61578dvC/hnQfh3eXdjpiW928scUTh27nnqfTNesp6GcaV5JXPmsMZGZ25LMSc0vFMj704dTXJ1OsR+lIh5oeliAL89KBnqn7ONp53ie9uyPlhgAB+uf/AK1bXxs1O1fxHbQ28wY6eizXW05zISMKT7LmsX4Waonh7wHr+tphZifKtye7nCr+XJ/Cue0xZdYs5IFV5b/LSyMTlpkzucH1Yct9CfSvVpS9lRj5/gcv2peZ9T/C/wCHukDRJNbguFbV5ZSri5cNhMAgoR2wQR7GvUPhnb6xpuntcv5a6fdMzhZDjZj+MexHb2rzD9nHULi88NzWckqSxrOtvbxlPm+dcsd391Rnj3FdZ+0v4zj8J/D5tL0+QRXupKbO3AOCkIHzt+XH408ZOpKbpSd9ScNGLXunz18ffHTeMvHl1c28xfTbTNtZAd0B5f6scn6YrB8HeP8AVfC6COz03TZMBk87DRzlCclS3IP5Vx803PX8ajMvviuacYyjytaHRK0nc2tc1aG81S41C3sYrNJWyLaNywB7nJ65OT269Ky1kdiWkYs5PJIqGIlvmP4Ch5PXFFxF5JM4x1p+cKW7VlrdEMBnA71NdXQ+xyEHkIcVM6lotlRjdox9WvizuVJ67QBVAkqi5Oc80yZS0gGc9qVxmULnvx9K8bzOwmdv3AHfGTXX2+paqNDttP0uEmSRApYHG0VxMsm3+Lj+leu+ArBDbQvhT8oOT6UPRGlNc0rIqaZ4L82CJ72ZiTHtdEfcWPqMj5fwrrvBtkuleKNNeL5CbhAefcCt23scKMscDJwB1qtaxBPEent0CzKf1rOpO8TsjSS6H1peWceo6StvLuCSRgEqea4a/wDh5o1ndLdFQ4XouP513mhTGTRonBztUCuL+KV9q2kWVvqFrIksTP5ciMvIJyQR+VVK3Lc5cPzufImaGlLDGBHGEjUfwgYxW+jr5Sqj59a8Lg8fTpJ/pXyeoIx+tdjoPi6O6QNEwk4zjOTWPtEjepQluegSHAOetfJf7TF1BZ/EDU0eRFaaCHYmBlyU57+w7V9R6bfLfQpMhyp/Svjz9qALP8bdVlUDEFrbqx9/KH+NVGz1Jg3FS/rqjyrUdPmbS0ujGfLzkYHUiovD94UlVcZAPQ/yrq/DscY0iRJXL288e4xnorg4JH4H9K5TW4Bb6k0lqgjj2hTjnDrwT7cjP41TlzaMxcdOZHomk+FbzX7drywktWy21keXDKfQirz/AA08ThSEhtT7C4HP51Z+EdwH1rdAspiezQyjGMt6/nXr5/1S7Rt9m64r08PUk4o8yrbm2PC3+HfiiMH/AIlytzyROh/rXMeMdC1jRWto9QtxbmQMVGQcgH2r6ZuDIo34Qp3xkmvIPjgnnavYos4JSAnY/wB7lu35VtOT5WQlHU8z09ZsSksCFib/AArqvH8csOtWtqrAC20q1Tb77Mn+dZulWUkscvT5mSPj1Z8YrsfjJZpafEjWIrTKrB5MK5OSCsS/1rGHwsx6t+X6r/I4yK0uWFqZkIjeQKGx1ORmoPsd3cTXk1vbzSq07fcQkce9dBolvNe63YQ3lxIyeZlmLFiAFJOM/SvSvg9D5HgS2nXcvnzzSEc92x/Srh3CD0/rzPERYz/8tLaUEdtpqO9F1bxeZDbu3IDcHgV9POzMhVfLJ68jNeb/ABzvpLLStKjUqHlumJ2ADgLVyd4tGyguh4hJbyXEjTbcbieKK9H8I+GG1Pw/b35jJ85pD0/6aMP6UVgqF1c8mrmbhNxXRn0h5SEgeYufp0pxiPC7l/Ck3tt3LC7eowKWCVnY/uHQj+8uM0z2BTbkkdOKUW/95UxSSyGNTIYXY56Ac0RTh2KtbuvuyimJIdsbO3ZwenyijEhyGRlAPB2inJhTkH9Ke27ndls9qQyu5ZVICs30A4o+cqABu9gBT0CNysOCO+BUeqalp+i2S3t8jM0jbIIExvmb0HsO5rGvWjQg5yNqFGVaajE1dO064uQPl2J/eaum06xjtkVI1Ltj72OTXmNrrnifVXbydSj06En5I7eBWKj/AHm6123hLVNZt2Sx8QzRXSynbb30abCW7JIo4BPZhwelfH5ji8ViYu6tHt/mfQwwUcPG8dWdQYWMZLfMf7oOK8q+NPh/RJNHu7u900ySSKWimQHdFIExyRzjhfXqa9d+7j1rnPiJpMereG5rOXKRSMu9x1QZ614Ek4NTT1RtgqqVVRls9GeHeFfA40qw0zWbhbiS9tJVMqKwTdEU+bgc5GQw5OQCPavQbLRba70y6sZTHcWlz+9EeBsw4yQPTnn8c1X0q6nt7Q22pW9rcRai4iiuI5D9+P5QrE9M4yMetdzpOlpZ6TFaqqSxxjaQOqH0B9veu3D5zKUrVdfM9HGYaFBXWl9u3n+Oh8j/ABI8G33hfWnt5I2a0mJa1mI4dfQn1HeuJkjk5GMV9u+JdDs9U02WwvLFb21cfNGw+dD2PqD7ivmPxv4D1HRNZlhtbS7ubNyWhkWIsdvo2BwRX0lDG0qiXvHkSoTesUchDpsetaUltuYPCdqrnhW6/hnrWZaaDeHXJdHt/nuATsUnaSNuSM9jivTvhl4P1q81Oa4h0yR4FVS4cABiD6H2zW3rHguC+1ebSpkMGoxhxZ3ikq2QeFYDluOB+Fc8c1p0MS6MpXX5HRUyuVagqsVaS3X6nMW+uNqXw6l8Oa7pf2uS0hf7Hfh+Iiqk7GPBDhVbj+IdeOTDcaLLqTaHpiO0F2tl9kaVhgrlXZU55O4Ad8AV2ereFZrbTLO+Zri6sYLRmvbSOVULzY27xgfMdpIwf8ah8KrDcarpmoXUgmnkMDMc7jGVTaAR2OFA/GvpYvmSPm5LlbOz8A6hDc6Na2vyxz29vGrxsdrcKOce4wfzru/C4X+0ZGQ4H2Wbj/gBrg7LT7a1ml0m6EnA823nC4dELfLtfsVyFI/oa67wBcTSyzRzn96kNxC5xjcQhw34gitb2VjnnrdnAcm3ssZ/1Phrv/ttXK+O5H8lVLcb9Y/9KxXURoy2liyqSfI8M/8Aoxq5nx3GfLUsp2htYJOO32wVxO1jPZo83+LkoPje7YNkKlsp/wC/Ef8AjXEXbtDLMmCVJwf6Gtq9kl1OW5e4P7+ZjIGP8X/16yruN7iwLlf30Pyv64FdEdEdUVZFSWRjco24g7Rz61v2dwXQbjn3rknmIdc9htzWlYXWz5SaqL1GjpVk3DFKT+dUbW43MBVvdzWgxz8ikcfuzS54ppbgigZTV/JnZedjVOjDORVa64IY4psMn5ZoA0AacCMVFGcjitfQNFudWuFVGWKHdsedwdinGccck+w/Qc0pSUVdlxg5OyKkJIyPxJ9K5LXruTULySWNWMedqnHAA6V75YeA9NjgMclrJd7htaaZ9o3f7KjjH51zPibwfqmho7aaoltl+ZowqkqPUgc4rzZY2lKpy3PqMNwrja1H2mi8m9fuPOPD/hvUr6ePFvJHBkEyOpGfpXs/h+x+x6JbW8PymPOD+JrG8JeIra+iGnagqw3o/wBVJ/DJ7ex/nXWaYwwYmXocj8a58R+806GWEw9TA1uWasy/oOqQSXC2mpyeR8wBcjPHrXu/hHxP4Mt7eHT7U26oq4BkUZJ9ST3r521K3STO4CsW7WaFD5dxMgA/hesoSnT0tc9XEYOhjFdycWfUXxF+J3g/wZpDySX8Et04OyGFgWP5dK+J/i/8W9V8YXk9rbs9vZs2CAcFh6Vk+Nroxh5Gdmc/KhY5JJ71wYDFskGu6nDm95nymJSoN04P5nT+Hm8me3ccBVB/I17D4ei8y2SUAqyRlHH+zu4P615LpcG2zs5OzAivY/Bu6Tw8Gxlwipn1IOK5cZPQvDw0Pc9DjEum2DBuiIBj6V4V8TrqQfFTW5Y2Kxi6lCryBlWOTjuc17n4NYnTbNQpJKjb7eoq58RfhNoHjB5dW0K7istT8xj50Z3wSuDhg47HPXHPtXoKo50FbqeNVjGNRpny8119qZbNZ7mWWMFipkZsEnHPPJORwOBXoXhuKdv2ffFRiDF5NZtUJx/dVs1i6x4T8ReFtRMGoafHbakyOsU2AYpB1yjd+nHf6V1Ph64bTP2etRumkIE+vwhiQDuGzkVxQnJyaXRP8ieRJJmN8I4opPiXBcRM20WUzOWPAbyhnH4k1zWrZl8ehPWWP9WWun+DEiTeOZWVgSmmTs3ucKM/rXE+KNZsND8by3d1ukaKSNhDH95trK34cDvW+FTcbHLUXv6HtXg2/stN8MaxqOoXUVrbx6lO7TTMFUcIOTXG+KPjvoOnxPBocP8AalwAdkjKUhU+uT8zfgB9a8Q8aeMdU8Rxmydjb6WtzJcx2qnje/Usf4jxx6VyknByK9nqXGGmp1njPxz4g8VT79Y1KSSIH5YEOyFPog4/E5NcZqMvmZ9Og+lKWPSmuB5RY8sT0rOTN4pIW2HLE17B8Jta8/R1s5mzJbHYM917V5BbjCZ963/Buotp+tR4fCS/Kfr2rlxFNTjY6KFX2c7nvN7HDMg6EVny6WzDfb5B/wBniqsN8ZoQQcNjOK0bPUJI1UoR7huhFeX7OzPVUuYqppuoEYaaUDHTea6b4e+EG1jXY1mXNtAQ9wfbsv1P8s1DJeLJsS3YM79Mc4r1HwUsOm6QkKjYD80kh4Lse5pydkFrs7MTw2ls7uQkUKFnPQBVGT+gr43fVH1zWdZ1iU7jfXsk+D6M3H6V7h8fvFg0b4e3VpDI63OpA28eOCF6ufy4/Gvn3wwjJbqvbyx/KvQyqF58xxZhK0VEztX/ANHspXDbRbsNpJrYtbz7ZbWv2cef54+Vj0HBLE+mADWd44tPO0aRkB8xCGIH8QzXMaDqN5osRW6s5JrGUbtpHCn1Hb8K9ic+Sdjy3G6uj2Twp401jQlSO0ufPtN2TBL86Ef7J6r+Fer+Hvir4RazePVNDW5nMTLsmClUZiBgE9c4PbPFfM1p4o0aWMr57WpxwsiYA+mKki17SRgnUYc/U/4UqlOlVjZsyScXdaHtPxh1bSfEUUFr4X8PXEcEK/6QUiRh5m3O7I+YD8cdeK47w5am3sryAqUeXXNNjIYY7SN0rE0XxBFJLnT9SQyY/wCWcmG/LrXQ6BfxSanawXMgUy6vb3k00rfKoQFf61zrB+zV4O6CTb3PeJCTllwx/TrXhX7V+pOmmaNpI+USyvcOM8kKAo/Un8q9zPlnHyqQeQVGePWvln9pnUvtnxCNmrZSytY4sf7Ry5/9CFU3ZM0pLU8qhPzNUgxUMZxMfcVIOM1gbgFZn2rySeKkmQR4QHJxyadaMFdmPpUMz53NQB28Klfh5ptkVIS6neVn6AMCdufzNQeGJptP1OC9SUwSwSK2/HMbDo+OhHYjuM1e0+a3WG0067OLRrOOKQ9TG2NwcD1BP4jIqO6hktLja6D7TanbOo5WROz57ggj8wa9yjyxcVLayOCrBunzJ/8AAf8AX4n098BGs5tWFxZhrcXbtJLbgYjglVMyFT3Q/KR6BgO1eO/tB+Mj4u+Id9NBJvsLEmzs8Hgqp5YfU5NafhHxQ3hf4f61f287fapLb7DYg9UMx+Y/VVXH415FM2Fxycd6jFU1TnZf1/X6F4WTlTvLdjZZOtRp88oXPHUmoJJRySelLYtuJ9TXBc3LskhAxULPu/8A1U+QZBqqzbZMHNEhpCyMF700SBo2XH3gRUc5xzmq1jI007MM7QNo/wAawrP3WaQ3Qwr5ZZzUUQJ3N09SegFPvG3TeX0A6+pqF8yfKp2oO39a85I6WRXMisT1xnA/xr1/4OatHeaakLsPOg/duD39DXjFyct+NanhPWJdC1iO9TcYidsyjuvr9RTqR5o2QU58klI+pZ7iOG1MrHjHA96xTcNHeQ3e1iVbcwUZIFRaVNHrWlwzwTiZBhxg8MPWszW9Q1PT9RjhFrB9jfj7Q2TtPuO1cSvLQ9bmTV0e2aF8TTa6S8cYSSUKPLG7G4+9dVasuueFmbxBdMWnHmNPIBGsZ7eWvYD9a8W8N6Tr1xNDPbXljHuOVkC7+2QcV6h4Q0nS5ooJ/EerS6vfo5SS3Z8xjIP8I9PetIxm7GD9mvh38tTy/wAc3tppL3P9nwtqsUHWaMbIz+J69egzXQfDG3nTXreZomizErSRHsT2NeuyeHNB1KaO6uLCCTyQAqY/d7h0bHc4xSyaPANS+1pGqsYwmVGOBTrRul3EqquyOxuI7aaWOPCoXLY7DNfF/wAZtbj1bxzruoQSCRLi9Yow7qoCj8OK+oviVdyWuny6faS+VNdRyBpR/wAs0CEn8TjH418YeJIpodXa3uI2icAAhhzk8/rkVNJq/KFRNQcu5veHJNmmlNyj7689clcj9agt9Dh1K/aaWYQLKquQx7kc4/EH86f4fRTbPGSd7L+7Po4BwPx5o0jVIprFHuV/exv5cn0681Tdr2MVsrntXws0ddO0ITTKsd1ckbty42KPurXWuAPlPSvGvDvi240gpJHdSX+mn5TGRl4gPT6V63aXEOoWEN5bM0kMiK6ktglSM9K9HC1VKPL1PMr03CWvUlTzFDDfuXtntXkHxajNx4y25YlLaNVwOO/+NetRRq0hKRup7EtxXk/xD8k+Jb2Qs4cMF7YGAvSuqS0MJSUYsreBNKubi+023khfY+q26Z3EgkspIx0HStvxdZLrXxG1tpJjAk+pzIH2bhw20cfhXVfCrTYRquiqI8f8TgyHBzxHE3OfrXO6k88sr3KTIpuLuR8lB0Mj/wBMVnG1mcvP+7k13X/txlXOkw6VqLPb3i3UcVlcSeYIym0iMrgg98tXbfDq3e08EaRHt4a3Eh7/AHiT/WsLxLAtr4T1G5fDOmmsoIH9+RV/kprrdC2WukWFqCcR2sS8jj7gq6ZdN3Sfr+hbBBdkKnp1xjvXk3x4ikn1DS0jmiKwRSSMjSAMcnqAetesyPtB5Hv6mvGPjOq3XipZMZFvYDA6YzmnU+FnVB7s9I+FtmsPw/0dHjJJg39P7zFv60VsN4oXw1a2Ghqqf6Lp9ovbqYI2P86K6YSXKtC6PDqrU41G/iSf3nUgswGO5pGUqQzRPg+3Wp9N0jVrpgyyxJFu+YtHyPw61v3Vg1xZx20168Ziz5cpQbSO39K+Vxuf4TCVY05TV29fL+tDeGFnKLZza4xxGcfSkcYyAmPenXCvbSvbySB3QlSVHB9D+VQNLzlSfTpXrwqxlFSRzuLHKkgyW5HslTRx8ensRUHngH5mPvkVZsLuyjuka9ZhAD85Vc4oqVVCLl2GoXdiVIWzjAC9/lry3xXrH9qeL5tkhMFt/o8CjoAPvEfU5/IV6R4q8Y6QujXU0VoIJ442KSIOGAHAx27V4h4fDTT+YclidxP1rwquLeKabi4pK9n3f+S/M9vBUVThfrJ/gv8Ag/keqeFW+ZCx4rvZXiksGt3GVZcdea8/8NLtVc5rrVkzEOfyrKLSi0ehUV2jq/C+qHUtJDMc3EDmCdT13L3/ABGDWtG8ciEfeU8MpryPS9e/4Rr4g2i3kjLp2tKLdj/Ck6n5GP1Bx+Verzp5b+dH/wACAr5avB0ZtdP0M69FRl67f5FDVNLtJI2tpIYzZzrtMYXADeo9Dj9QK5wQXum3q6aLx1kP7yCb/nsvTn/a6ZFduhWaIqcEH9DWD4htzdW8bJIIpbacSI4/gcH5lPsR+hry8VQWkonVg8TK/s57P8+j/wA/87C6bqcF3diwvlVLrblSuQTjhhn68/QitAx27MQl6xwdpG4ZBx06ehrn/EEcZcX8a+VcW1wu4gfdB+63+6RgVHcxzx6q5iYD7Ygmg9pFGGT8QT+ftUwxDi+SWpt9WjO0oPlutvNf8DU2b6Ow0exkujHtQHJEa8k/Qe9eYapFPOX1eGJg9vP54Kj3z+HFdro2o22oNdaVeO5kuVKSKw+66j7w9Mrtb6qaZ4bh+zJdWtzFu8pW3rjO4Dhl/Dr9DWGJqOc6coOyv+J34ZvCxn7RXlp815FDUFh/tETRRhY76FbhQDwCR8wriNA8OW+o6EkbSNDPDJMsM6cMMTNtz64wOteg2unpNNLYwqGOmRP5bZ/1iPho8fQZ/lXPWKGza6t7aMELO7bN2Cob5s/TcT+tfqOR4tYjDJPdaM+PzWj7Ku3HZmYL1m1CxL30ZuZLRyYvLUFTlCwI/An8K7HwDDIZ5lYM000E7N/vMpAH8hXPXemhorSS3iQXNowIYYUvxhhnHcH9K7H4cec+uorrtKo25cg8+ua9luyPJaujjP8AhHtYisrJZNLulIj0FCDEc5idt4/4Dnn0rG+Mng6bQfh3fa5qs6xXCy3UFvax/OZPtFzvBJ7fICcDmvptuOckV8v/ALTWoeMPEFtZW48N6hFo1rNNIXgt3f5lO0M+BkDHPTFccaaTV2QotyVkfODx7VHl5+U5UH09KglTE/mryGGDxzitB87/AJs/iKikU9SgIPpxXVGzOyxw9/xPIBxhjTrc8K2cipNajCX84UEDcetJp9tLcOsMIyx/T3pPclGrps2bpEB+Y9K3FtrhwWO1QOpJqnp9lHZ7WiiM9x0aRvlRPzxWoZmBZtyMpwxwO/0o52V0GtHHEB5syYBwcUoaB4jtU5z1JxVZrxZiRaxtMAfvFQFWntdADy2YPMB0Xoo/vUXYgmsUmH7mRWPpnmqsmn3SA4hYgd8VdG4ODuRicDI4/AUk0zRyrJ+8Zd3zbCeFzzn8KOZgmXfCGg3etaklmAYo8BpZCPur7e9e16Hp2jaRDFFDGsjxrtTA+768+p7nqa8Z07VNS0wiawn27xuZRyCua9I8K62mr2u47Y7hB80ff615OY+1av8AZPv+D/7Pm3CX8Xz/AE/q52ktwJkwsYA9Ky75ZGTzM+Yyjg47ehqtNem1mikZhsY7Wz71YubhbaZJWbEbD5z6+9eK0z9FhRdNqy3PPvH2hWLabJq9kgt5IyC6qMZNReA/E63UqafqEgFzjEUrf8tPY+/866q9XTNbe80mPfG8q7t2eMj0FebeJ/COp6LmYIZoU+YyRZO36+lehhKitySZ5OfZZ9YSko2aXz/4J6lOQyn1rntXkEcLKM96y/Bfij7ai6dqEn+kqMRyE/60eh/2v51P4jfy4p5SDhFJx716Chc+Aq1JUbxnujyLxnemfWvKXmOLj6nvWYyoI128mtDX7FgTN/FnJPuayUZujfeFdK0R83UTm3J9Tu9OjL6FYsucglvw6V698OUxo0i55LAj2Oa8r0QN/ZOmgdHgb891eqeAkZbaaHgDAYc8gj2rxcZUvGx69Kk0r+R7N4PY+RbRL0Vwcj0JFcCPEHibw1421S+0e3vhE95KXieNmim+c8beh+vWuz8DGQrbuu47pFAGcZJOP0ru9NhmHmStO4TczcHtnmufHZlUwuGpuEb3PAxUF7WSZ57qvxB8O+NtFOga1ZPp2qCRWWGdSEkOD88b/wAJ9jgio77wTqWtfBnUNG8PATXNvrHm+WWGZAqDI54Lc/jXmniaa/1PxLfXlzDKY7id2jkePlVzgY9uBWnr3irx1aaCvgzwzd23h20kkaa71i/uVgM7FV+SEn5iBjkqCfevYwkp12rrW2pyez5bSi9Dzu28YHwFqmqNBZs+qvZSWIik6W8hK5Zh3xg/L64rzELPfXclxc3BkmkJZmc5JPqTXZ3Hw08Y380v9mvp+vTnLyLY3gkm92KPhz+AJrmJNOu9IvHstVt5ba49JFKn6EHoa9mjQVJcocn2hF0eOeNdk+1l+9kZzVDWNKuLCJJpGRoW4EinjPoferZujaSNIx/dgZODzWBqd/d6jLunc+WPux/wr+HrWk5JLzBIhaZM8En6CmSy/KMKfx4pUXAHpST9ce1Y3ZRLHny1x3FSpuBDKcMDkH0qKHhB9KdJMsK7jyT0A70WVgPVvDupfbNMimz8xX5h6HvW3ZXqNmNzjHrXlngTWRDetaTEIspyoJ/irupZAx9BXDUpq7O+jU0Optr5beRXRwCDkEda9C8L6yXjSWWZ3IHOWzj2HYV4lFJz9/mrV74imstJktYpdjPxv6bR3Nc8qXNodEa3Lqw+NXiWTxV4pMNozyW8A+z26A8dfmb8T/KuLs/GMWn6hJbtYmSAOUEkcmTgdwDWRq2sN+8hsXOZBtkl6HHoPSsIDotenQTox9082vP2srs9c1OaK70mS4gYuhU54xj2I7VlaQqNpCxugZD1RhnPtUlkx+ztHkhLmEIR2DleD+PSnaYqrpgWQAOowPrXp/E02cq2KF1oOnX0WFgNs46PGP5joayrrwfOIDJazLKw6ow2k/Tmt+G9dnKx5xnkkcZ9q0YpN0AdutQ6UJdCuZnmNzp9/YyCR4JoSDw2COfYiuu8JeLFkdLPVZNsvRJz0b2b3966WLy2VkcKVI6EcVnalpGl3Ee2SzjzngqNp/SlGjKDvFhLlktT2n4UeLmu7g+Hb1svGoNq/cjByh+nUV85fEvVDrHjjWdRySs15JsJ/ug4X9AK7LwnHLa6nbLp802+O5RYCWy24HgZ7jPH6VR/aN8MJ4X+K+s2VrZfZLCaXz7RFB2bG6hfYNkY7VNeOl0KjG10eaR/6/8A4CakJ61HH/rj/u0+uQ2HZ649KZIMjb3PFAJIqW0TzL63j/vSqP1p2uJuyO+kt47/AE6Wa2UC6sU/foo4lhHAkH+0p+Vh6bT60z7S99ZQRrl720U+WSf9bD3jPqR29s+lVrS4ks9SS8tWRH83kNyoJyOR/dYZVh6ZpniqNdOube+0p3SG4y1vz80Djh4yfVSevcEGvYnF048stun6r+v0OShU5rxfz81/mi/rGoRNYWljbOfs6EzEHuzcAH6KP1rKlG6PI71WdCsAHfHNQfa3jjI6+grkq1nN8zNIQ5VyoqX821/L71a098gN+dZ03kzPljIp/CrEEkcCcF2H4VzJ6mljaB3DFUrvCt71CNRjwTtkH5Uks8U0e797n0wKtyTBFPU7nZHgfePAq1peRboAuOOTWPOWmvVTrt5rodPjPkL05rmqSumaRWpm3qGOeTNMVdluWOfatPVLf99k8LgfjWdcuDIExhVAwK5EdElYouhBDMM5pwTDJ6VZby2mVCw+bIX61DIce2O1aIzZ0fgbxneeF7xVy01ixyydSn09vavbbHVdO8S6at1ZyJNFIuHX0PvXzKsmZD9K3PCfiO88NamLyzy0Df66An5XH9DWFSld3jub0a8qenQ9+0zSZLe5SW0uMbD/AKuQkrXcaHNqkl0im4RVyCYreIKtcT4W1/T9cso7+wlBU/fQ/eQ+hFek+E9Z0/S4980YdifvcVgm+p6Sry5fdPUtDkma0jEilRtHWreq3kdlZhuN7cKM9TXIx+ONPPywQTM2OBjrToJbnUXa+uvmYjEceeFX/Gpk7aHKoPdnKfEFJLh4l3eYxRi3uW7V41+0T4UefVLfXtKiMkdzbITsH8aLtYfXgZ/GvcpImuruWY/dWUKpPOKm8UaXaPot0t3A6xOu9T5e9A/Ygj1rnqOUJKaOuly1P3b6nyJ4UvHaFk2sJVxuUj8sVsQ+GYLq+draZoxNhpLfoceqnpn2r1+6+FN/eok0fh37FdxIJWuLWdVDIRxlWOM/iKwX8Jaxaq/nWt0qqcxzCP5lPuFJ4rVVJSbsmRUw6p+7e557ZaPqVn4oishbF7WZlhlDLsJPZ8djj+te8WUCWdtFaW6AQwoEjCHgKBgZrz6OyuotRF9cxNNdoNmQCY5MevcGtjw54ivLnVRpcljNZs0JkTz23ZIPKA9enI6iuzCVVz36nmYujZeR2UfUjaQT69K8e8fRTL4huI54ZYpHuOFdcHBZtp/LFeq210xlMc/mCXkgOOCPUHvVrWNV8H/EzwzAqItvrdrLGqq2POQDHIP8adPpXozndKx5k5KCakQ/C1VE2lXHURW9/c5+gwP515/qIkUaXCxIdlDEd8kZP869L0fS5vDOnarYTTJLPpugzIZEyFLO2Mj06Vwl5A0muWkbcmNAD6k4x/Sojtc55Llp/N/kv8xPiLmPwRdRknLi0g+uWdv8K7CJFEYXoAijHpgYrn/H0CyRaZZkAfaNYhTn0SNP/ijXTu5ONzoxJPIGBWtJaGlPaK8v1/4BHCqs3UPx0A6V5N44j/tDxzqdsq5KiG3H1JUY/WvWvlV92SDjkZ964HTYbbUviFarFaLG0+tQRyPvJ83DZzg8Dp2pVpWRpN2pyOe+M+pSR/E3WoYn+SCRIRj/AGI0X+lFZHxFZrzx7r1zziTUJiPpvNFDqtOx7Kxvs/cvtofTT+LVysVs0wuomMcfG8TMMfIf7pOTg9PepP7fjEV3HcWt1MYSZWiu1A2HP3SB6de9b8Wm2EZ89ZovOiUq0gG4sTyQPbtT7uzS508ROQIWBBibG5lPXn6V+dT4cpyqSqRlZt3/AK1KVSXLa5k6xMJtKivreFBHMFEoRAWzjjjsPpWI3nuv7oMCeRwc/lXUaa39mTC0hZW2MPL2jIKjpk9CKfNJcQ6ikjxjdNkxqkBkIA7sQMD/ADxX0OA58NRUJO7MpUud3OTXTdSuCGaJyCQocqQM/Wlu7G4tZ4rO7bDSEkoFzkAc4Pft0rtje2Fvcq891MLgABYn5iUcAYHcZ4z1rN12ztr3W7SRdTFrMsjSLIwAAY8dzjoOnpXRWrTlD3dyHS00PGPiLKF0CSWBQI5pUhbaRwVJ4OO/GaxPCrAEcDrXbfGDSYtL+HjKp84yaokxk8vaBu3Zxjjn0rhvDAJVWrhjBwp67tnpYNuyg/sq36/qem6HJwO30roIpvlI9a5fRCyouTW0rsCOvWsXLQ9Pluc38X7P7Z4SmkXBe0kWYevXB/n+lehfAfxb/wAJN4JjjuphJqFhiCfJ+Zl/gY/UfqK5Hxcn2jw9qEWMl7aTA/4CT/SvP/2atWksfHF+qkmM2XzrnAPzDr+tebjY/uHU/l/I3lSVam6fXdeqPq3y9rb06d6y9a0ia+kWe1vGtZMgyJsDJLjpn09M07T9TLzYP+qb7vtWwNsg3LzXi8sK0bHmN1cPNPqcqzI1pJuRf3CmCeFzg7D1Q+46qaLSP7TpghaQSyW5EsMuMFlBwGx2PYj1rS13T5Hc3tpEJJQmyeAnAuY+6n/aA6H8K56OBVms9a0OUy26yFJUckMp6MrA9D6/ga82tTcHqtD06Mo1YXTt/n2fr07/ACKvie0Nvq1vq1urAzDzPq6n5l/L+tbcU0K6naX8Ofs96oU5H3ZFHf6jip2ijvEuLE9Di4tyfUcEf0P1rL3GKSewxnz4xPbL/wBNE+8B745/CsmnGb7PX5r/AD/U2VT21NQe6Vvl/wADf5MbrMNz4f8AElvf2as1rKhUxjunUoPcdRWf4osVW9+0WLYOBLE2OGVuqH2/lxXV217aavZpYyEGYx+bET/Fj09xWPbQTJbvp99LCYkkLQv38snIB+lfTZFjFhcTo/cn+D/r8zzcdSeJopTVpw/FdzBs5PtVv5sfAx0I5B7j8K0NB1K60q+N7bIrsMj50yuPwPtUltpWkXNxIf7Uu4W3uSkThI2O49DVO7sdLhYxWt9qjjJLF5shT6DA6V9rUzShThzSZ8zOlyvRnXDxvrBUMLSzK49G5/WqWveOdaTQ7+T7JahBbvkjcCMqRnr71y0/2eNW/wBJukZuB+9IAP1/Ks7xBHeNo1xAL6cmcCMRO4bOSPQVyxz3DTfLG92TCm5SSPL/AA14Pl8Qah5Vvbgrn5nYfKo969bs/gH4Pmtdt9JeSSkcvEwjAPtwa1/Aulx6dZw2yqFAIJOOSfU16HbOvl5Nb0W3qerW93RHwj8c/hhD4a8fXGk6RdzzxtskTzgC20rnqOuOe1clBZ2+n27Q2W9pwMvM3GB6Y7da+k/jqkUfxP1LWJJRFHp/h8PnON0j7kRfxzXzSrIsojjbzO8u05BPYV106nNJx7HC7XCIStPGhkAh6u2ew+vei6SWWILC7hmI3EDgDOevfjHSkurhYLaeZIyJBwMnjcevHpil0+UMbdiwDBR97JBPfj3rS5NiYXKxWv2W3YrvBQCPs3r61JCILe2ZRMvnA/OzHOAR196adPt7OSGS5k/fzvuPcIv09arzwtFfNcPtWJY8qWGRn1x37nFEZJq45xadmWgnmsJ12kKpjVDwGIPU9xUWnbjJIkrrJKqlsDAH4frU2nu00tukkbP+6DtknOefQd6gnZl1g7Y/JTyg+0HJOCOPqRkfjVJk2JrG4MVy9o6/IxzFk9evH5mr2j6lNYajE6yPHNjCNt4cdwf61n7rfULA8AOiEbh0Ujvn1zRAzXGmAtIFljBIbPO5eePbHX1qZa7mtKpKnJTg7NHq8d6mseGpZI8rNFhmU9iOcVftZxrPhQjeDOgAIPXIrzzwzq32LVY0LN9nnXD89j0rd0q+bTL0qJB5QmKtnoQSea8LE4d05abbo/c+F82/tbB3b/eQev8An8/zHafdNF4ltHf5S2Vb69K71mDxltgK/ddfX2riPFsUcOpwXce1XSVC205Ug9CK7XTJBLK8DEZkQMPrXFU3ue9jmppVLdPw0OVufh7pK3Ju4Wmk3NvWHO0Aegb19Kf4k06wbw0ZLf7R50bhZPMfI2Y6EYyGBrs7dQwMDcMD+VUNX09Zw78pIRtkOMh19x3raniqkJJ3PAxOX4XGQdGtH5pangXi2Ly7dV4+fpjuBxmuRmjwc4ruPHGh3Gkau9u2WhYbojnI2n0rk54/m+YcA8j2r3YVFNKSPznHZTLCKVKWrR2fhZfO0rTFxkJK0X5n/wCvXqvg0CN5pic4cflivKfAcqNp88YGDb3CTBT2U/8A6q9U8FsGWSF2x84GfY5FeDj04zYU7OgvQ9i8EyJbfZZ5Uykcm/Hrg5xXov8AwnOhRExf2SQuOcbMfzrzHw4sU9o1g2fN2mSMg/xAdPxqzaR21xOUvG8u0jRpZpC23CLyeaVLMKkHCjCCbex8zjqEo1Neup03jXxn4esdITydCt4p5yRCJY4wBH/HITg7VX17ngc9Kfh7wlA9/Jqt5dCG8f5TdQom9gp4Xc8bNgYHA2j0ArK8UWnhjxAbOxiS01XU7mZZ42guS0Cxx7RiTBwI4/MUkZxnk85rqtVs9O0fw+lw2rHVbnUi1qt99ryyTMrY8tVO0AEdulfXK9OCje22v9dDKnTjZaNy10elvT/hixqOmeZo7rNpVrrC+Z50beeGMrg5xvCqyP12npnjjNcJ8QvCOi/EDwxb2eofaJhcs0Ol6xdIFuLK5HS2nI5Kk8BmGc+vU39J+ItpoXhLT7XXNNv9S1K/txJcCJBtZd5VGc9mYAHOOeDS6l4l0+68Y614euIrlY9VsI4zFCplMF8oymNo5YHGW9RSozfM4t3aN8XhKlOnDEcjjGW3n30u3+h8Xa54N1SzvbzTL6Ty72ykeMwspBYqccntzkVzlpYwzC5guJGguYkZlUrwSOoNfQf7SU9n/wALSljjmhfUIrK1F8Y2yv2vYQ68dyoTPvXifjuBY7+3vE+UTx5bHqK65QXKpWPLv2OWUZUU24HzflU+3DH0zUUo+Zqxa0DqP3KkYJ/AetU3ZmmJk6np7Cpzlmy2OnHtTXTcMdxyKh6lIahaNw8bFW9RXZ6D4kiu4VttSm8u4yAJW4V/970NcaoPcc0pVuo60nFNWGnZ3R6NNf2Ns+J7qNTjoW5Irm/EeqpeHZbu3k+uMbqxrWWSbFvIDJGoOM87Pof6Usysp2twcZxQqcVqkU6smrMh680qLk496AOauaXGr6hbo4ypkAIHJPNWlczbOzm/eaaqwHawC4PoR/8AqqeKby7VFkG+Rhz9T3okREG1VCoKhjbzGaTA44GemK70ramQmWymwcEDNaMLDydpIrFguIRKsfO/HI7da00PHqKaYFhNxkwoJA61FdyFIywPKAt+PalEpUHaSMiqOpS7YXb1wKG9AO5+AuljU/iBoVpJ80cUpupM/wAXlKZP1KgfjXqH7Vfg1vEPhBtQtHkn1LQ5HAiDcC3VMyYHdiTu+mK8n/ZzvJoviZarHiWT7NdGOMnG9xA5CfiRivpfw1r0Wt6do9o1iUf7NHLcySHes0cqGKXJ6kh1I57AVzzkr6nXg6cnKbSvZa+mn+Z+e6jErfSmt1ArpviR4fPhnx1qmkKyyQxTMbeRfuvETlCPbBFcy33hXNJWbREo2dieKJmUBVJqxo8TPrdrEMKxkwNxwAe2T25qzpabrct3zUUaBdXmJGQin9cVUVqiJPRnV3kW0+fKgUofLuox2Pr+OPzFYkU73l8/zb4IyNmR1xwD9cVs+JtViuNGhnWTZfvH9nu0C/62MAbZPr2PuAe9ZekWrLaBu7HP4V6daq3D2bOaNFQldPToT3KYT5u/esV3X7XsZioA+U4zWteSOkfksw7Z9axr9cgSKRkdq4KnkbxC4hJ5VlPvg1Em7aV3KR7inwXAMfPWlDxM3B5rLcoasa9z+lSL5aKSQ2PypwZfWoLtsRMx9KNEFhmn20kkzzAEqTwetdLax7FUuoBA4FYmksy2CAK2CSSa0hK2MZ7cA1x1JNo6KcdRmryeYflzjgE/4VhzcSH6VpX0q8IG3Ecmsa5ckEg/e6VnDYqbG+YWmB9DxT7ptzE56023TI3egpkxy3H0rQzGRZLnnAz1qdgMgCo7ZNxJ7D+dOjb99t65OKAPQfhcx3y28MrxSgb1KmvUNNuNVkXy2u04PXZk15P4OZdM1myWY4lmO0jsoPrXsNvG0beYvQ+lctZWZ30U4qzOh8N3ElrI2ZXmlkIBLdh7V6Sl60Wlll+8Vxk15LoUryXpA5Cn1rubm822UcZON3GMdBWcYlyeps6OGl0K5EWDKJPMGe+KuaO174sV9N842+mWmJL52HDY52A/zrkZbq7sljhsZQ81wdsSo2SSfauh8Z6hD4P8J6d4Xhy99qzj7WyvtbYSN3PbJOK3p0OeSRVJ2XN/Xr/XUW38Rad9q+y3HlOzZw8rsEYZ+VUz8uAP1rds7iOWRUeytgvZfLBA/GuGlv7q2sJrO5tWubMuP9GlQfugDjaAen4duam0CxuLe5hfTNRuLWMgs1tPIZo3J5C88p9RXtU8OoQPIxFZ1Kjkd/e+HtF1NWLWkcMjgBmj43/UdD/P3rzrXvhzPYXyamkTOltIWiltySVXvuXk4/P6123h2/muyt3d2c9rg7drkMAe545x9QK6Ka6wAY2+bPauWrhoSd+o4YmcVyy1XZnz7rOs6fd2V1bQ3A+0QxM4254ZehB9c9q88SGXT9bhe2dop4yXQp1Urx/7LX0x4o8B6dqd8uv6UsVlqyuJC6qPLuMdnXoT7/nVa78Tz6XmOb4fWmotEpVpIzEjB/QgjispzlGVpfeTUoRqQvDYb4JW3u5tUm15knFxaWttOZQAJHkBbBA7kmoPFXhDwzYaxYbvtMM9zuEcjSfu1IOTuz7GrWh/EGS8t5mu/AcGmt5ikpJOrbyvRuF7e9Wb/wAdafcSj7d4YtJmjHyGSfjJ6DJXihp20Zz0YKDtJX9Ty3xtEs/iPw3bmTA+33E5ZD1C8DGf92nX+rLaa5Y6VDY3EglGbi5Zt6qedu0Y6HuecYqHV/FUfiDx9awL4cn0sp50cCFlXymHLMM8sDz09OOpraFrJJLIZJHKABcHBBx1rSE+ZWT2OmVJUJe8k7r7tSTcjLjI6dVPNcr8M41u/HWlXQU7I9QluOfSNCc11NitvBcLLKv2mKNgzRbcZHp0rsNL8R+FUlSa08GRWrhWCsrhcBuG/hGaK1RaNs53Sclynylql152p3UxTJkmd8/ViaK+qXsvAIc7vANkxzyRg5/Siud14t7o3lQcpN2f3FNNY1B7RYGuCI0B4IGPzxUkWv3/ANmG6VXUjHbOB2rFaDkP5wCYy241Wlmsd6QrdLJJjtwT7H296/OfrFfZSZPPLudJb65eRAJ5ynH3S2Dg1aj8S3YK/KjOfvED7w965KS6s47g4kGBkgn+lS2t5byoTFOuCcAnANOOJxMNpMFUl3OjfUFaYSOuAMgA8lCe4J6Uqala28qt5aszEnJAI9+O34VlyETxgrcK7Y+ZRjdVdbdYw0jZwf4iav69iV9or20+5k/HLW/t/gZ4FUBReRSNjIGeRXC+E1V4lx2x0rsvitCreBL3YAQhjf8ADd1/WuE8GSEBK9rBVZ1sPzTd3c9XLJNt3PTNHj+StRkIwwBqhov7xAB/Kts27ADdnFNnt9SjfoGtnVuVKEH8RXgfgSX+ztXurrzCplPl4AwAAc5zX0HfKPI/DFeGaHZ+TvWSHeN7fMvUHPpXDi2vYSj3O7A/x1LseyaH8QIktYoJoYgV6yK3J9yK77w9400i4VVa8iRj2ZsV4To2nJfXC29uoklbopIU/rXVx+ANaOGkt0iX+9u3fyr5hc1J+6z1MVg8FVVqj5W/M95tp4LqMSQTI4PdWzWDr2l3VjdS6xosXmu4/wBMsxwtyB/EPRx+tcHo/hPxBpwFxousxvKvWHJXPtzxXeeFfEM9650/WIGtNQi6hhtD+4ro9tGsuSorN7M+fq4N4Ruph5qcVuutvNdvNbbmZY6hazXK3VtMW5AZZPleNjxgg9j0+oFXtVsV1C1W4tSqXEb+bC/91x1B+oqbxNoMd6jTQAR3OMqwGA3+yfUH9DVLw9cyi4CqwktrgfeI5SReCD6H1rz3CVOXsp7PqXGcZw9tReq6P8vP/hxtlFi8jZVWF1/0iADpz/rE/A8/Q1J4igaC8VlObG+QoyAcxv1BU+uc/rU2rwtb6jaXEaZj38gdjj+oyPwFbnlJc2fkyAHBBXP5g1vh4OXPSW/6/wDB2MqmI5ZQq7p/1+D1PLdY8vT7y5jN0hjjAclm6BhkH8c1gw+ILT7S0MUwBZSxUkkv9McVf+M2m31vaXFzp0LzAxEy7V9MLtJHThhiuB8A6F4msvFMMd1psqyTBo8TYQbuMDJ4zj3z7V6tDCyqUubr2PnsVRtVlY9DtrmS4ZZBK2R/yzKYJyOlaei2Et/q6JIFaOLk4OefSvK/iJ4xGl3z2GmXQa7XcszwsCkLA8KD0bvz2r2f4IaZHbeFrR9m2W5/fSck/M3J5PNetl+XtVFOorEYalZub6HRX1qbG2Eoj4z1FTafemSL8K6LUrFbizaHrkcVx9nZXVtcSQOrAKT8xHAHvX0zXKzZSU0z52/aj1wQ+Ib2xjf97di3RxnGEjUt+rOPyr5/gk2KFCtmdyzYONygfyr0D9oC4vL7xvqt3eRvbMLjYkJbJRF+XJ9ztz+NcLYlby+KKgRUQKhLfdGRz/WuikklddTlnuWJkjUTyOqswKgHblSOlWvDcK3l5Aki4iVyc5+Y+x9qx7i83mSGPO7d0I4A9frXVeE0jhtg6Kee7D86KkrRZVGN5Ibrf7zWWeXbv42rg4XA4FWtN0W68Q69FpGnxhrhowigsApwOSSenFZGr/6TfPKS2fMOMHpXY/BqJ5vFwvbncqRxudxUhc4xkH19qF7sUaJc02QeLrWEeOp9N0q3WOBDHbIIz95gANxPfJzXfeLvh/pMnxk8PaBpSQeV/ZtvJf8AlrtK9S7H3Ixj8K5LwEraj8UI7oRqY7aZ540J6lSQOa3tJ8WalD8W7nXpfm+37rPOzdhFIAwfYqM1UpKN0Cg3r5nA+KdHsdK8d69ocO4WiXDBDkEj5c5H58CufikaP7PGqAM64bH908fn3ro9XvI7/wAX67qsbCMCSQq6j5SSAvQ8+tc/dnKQN91hGwJbjPIwB69etJO5Mo2QC5VZrKRkHzErkkgDAxk9j612VzbtNpKzL0ljBB9TXCbiwsYcYix824ZIJHH8xXofhphdeF403ZdAQQO1c2NXuJn3fh3iVDH1KUnpOP5P/K4qBtY8Mbsn7TZFVfPUrnIP6Yrqba6ZV0+7T720KTnrXN+GHjttXVZQPJnBikHbDcVshQmmxRNkNFIVP4HFeLJNaM/XZ0rNRl/W/wDXzO1Lbtk8eMsvNLJmWMSKM8YYCszSrndb7Seg5rTtnGNoGAe1Yng1Kbpv0OI8baPHq+nSW6D/AEm3Jkhz1PqteJX0BWdlZSD3HvX0dr8TQTJcRg4JwT6GvKPiNoghm/tG2T905y2OgJ6/rXoYGs0+RnHm+AWKw3torVfl1ML4bKzaxe2Zz+9tGK+5Ug/yzXp/hQMn2e5bBt5wYdw/hcEEZ/WuB+FMJk8b2mOMq4H1xXoPg0o/h/VI+FaO7Dr7E5HFGYWbPz6rD2L5T1EXL2U8d4uAUVXJB6Drn9DVPTdej8cXF4sznTrK/llht3CbittDgSMuO7SOBk8AKfSqPje5mh8KRvGUV7mBYlYHux6/lkVZ0fwJZXE+jfYPHNjHLplrFBbraSowRwdzknPz73MjEehUV15LhU4ur12XloeJmOMjF0oNaxu7/P8AQ7my8J/2NqVquj291ptna2UlnCIQ0sN1GzF1kLgMQ+8kkFTn2ql8T77xFoWjJrVxP9vn81Y7XTbK1NtCGkJXLH/Wv05UFQe/HFUfG/izxJ4Dv0srLRbdbMAMl+1tIscrY5wN5Uc+mPYU5fF2sazoCa1rU1l4Y0FSwku0Uyz3b/3bdXJO7qNw4XJr2oU6uza8vI5p4rDe1VVwcknd3+136t6+rOz8LeIRceBmj8UxWds9nbIl/NLdfuhKAOG2jaCMfcHIxjFeN+JfiPp2jy3kXge3cXl27/atcuVxcPvJLCJf+Wa89euPzrg/iN4v1DX5zY6XGdK0TTgF0uxDblx3dz/FIx5LVxGneI7ee3c3x8loztfrwa7KNCFL4tWeXXryrSbtZO7sttTG1y4uYtVvLl2Z23R3LMxyzDJDc9+TVnxnClx4Ygu0/wCWcgx9GFT65BFdFZIyGV0ePcvcMOP1qCc+f4CZTyyKp/EGqkndoyTI/CUGm31gjyWcZuojtZsZ3D1x0zXJanGsd7cRqOElYD6Zro/h85F5NH1BAP60niDwzfLfTT2qrPFJISADhlyemO9ZtOVNaAtzlVoI5zVyfT722hE1xazRRs20M6Ec1Bt3dqw5R3GBSxGBk+1adhos8o8y6VoIMFiSvzED0FU7Od7W5WVcZU8ZrrbbUo7uEMRyAdwrSnGL3BuxhabGzzzy6dCyEDbFk5OfUn1rQ1bRI2tDcqZI7grudWIYE8Z5q14R8v8As/e21VaRiDWvcOptZUbG3aefwrSFNNXE5O5z2i6TpU8YeWSaRh94Z2j9K24beysQTbW8cfq3c/j1rJ0+PyJDhwynpirkscly20Z21cEktiRtzcNO4jQ/lV63iKwgN3602ys0hG4L/Wpp5PLzxluwzWqQjLni8m9KcDbkj6GrUMpY7R0qlepcNds+AF4zg1NbZLjvipW4F8e1ZmrSABY885zV922pu/nXNardZuG68ZpVJWQ0jS8M6tfaTrEeraZP5N5ZypLBJno6tkfh619zeC/Eug3Hwk/4SK1jhgsbpyzxBBJ9mldvniI9FkZsezA18C2m6OweQg5Y5Ne6fsoeImsb7XNHvvPvdNurM3TWkeCxeLBJUHqdm7jviuaV3axrRlGNROW11e24z9rjQTLZ6L4pjsraGaKSXS9Q+zNvjSRfnjXcAM/KSPbGK+cdvzj619y3Vp/wuHSde8PwX23S7a32xXH2dYoWuGO6Jgv3twONzE8gngZr4i1C2ls9QntZl2ywyNG6+jKcH9RUTT3ZtV5W/dZs6NDmyVvUk1Pocttb+KbmW6j822wI5Y+7oR8wHo2OR7il0GQtpyZC4Hesq7kKidh0luDz9ABWsIqSSZySb5XbckvUEmtmO3ld7dm/cuwwWi7Ej1x1963ldbWAsy/LjAHrWLoQ8zc74Cx5wT29fwq3dTmY9fkHCj+tayk76he5XmJdi7fxVQn6Mvar7fdqjPkMawkUiiv7tqHIWfcvcU+Zc9KYV+esSyZGPWorx/3JU85NSL0qpfHcVQcfXpSb0A1dP+S0QKAADyTSibBIX5mPU1XZpUso1ZdhwM+9IhVFDLzkck1yNanRF6CXL8t3buaqH5nHoOKkbLH2pEXlm7U0SyUx+XHsX61WCFiSM47Vdk4j9yOfakgKxqSVDY7H1q7EldozDDjOPxrT8M2K/NqEi71Q7YwR95qo70k4nXK5ydvWttNUhMaQ29qY40Xaoz09T7mqjFNmtKcYvmZP+8TVo/veasils+uRXvUCf6EhI52gn8q8R06SxaaJ2zEuQWYg8c969OufFkcVqsCW4nbYMNG+AB2JJrGpBzlojWnNJuTZ2HgPTp7qe5uYx8iyHkjriu6vtNSzgTUrtQIlHQnqewFYPgnxp4X0rw7a28yTW0xXMjzqCpJ77kJx+IFReL/F6eKLDS9F0RQ0+oMFVSnMQJIJPXkj8QM1NLDzm+yNXVjdWOp+HFp/aerXPii8RTb2uVgUDgv6D6dKl8daToviRUkuZTb6qZAIXMhIfnlSuSBx6Y/nT/Eep2fhHw9baFpzqJLKEOwU/ekx3/H+dcRBr6XWvWbK0ULXRETMWH7mQAnGfxP4GvTwtBxXOZYys4e6v6/rc6nxmWspo9TsH8029ukLwN0uFXjPswzgH8DxVvw9qSyRGTTkQQ7ts0ZA3xN3De9cl43l1PUbmPTNLRowoDTTnIVfbPc+w5NbXgrTbHRkhjLXBuJF3GZhtznnBB/rXXJJRR5ktLHU2l5cW2sw2zIQk8bOkoXKkj+Enscc4rdihj2NsO053DHQe30rImQTR7Vk25bd8p71ctJGiUKzbvesZAaVszyWzLGdjrkr3/CodT0221Wzw67JymElHVD/AFGexp1uyqSynqKtRkYxWUkmrMcZOLujxXUbu6jgvFmMFtcWc3lzWzZ3H1/A8Y9c1RGqIth5kPmXPmgiZZVxzgdPUe9eo+O/CNp4hga5hVIdTSPakh+7KB0R8dR6HqK8Is1uIEmh1FWtpYJTBIkuQS4/hwOgA/x6V8zjqNfD6xk7N6a/gdjcJQ91f8A29K12b+z995psMsixNtuCh8wr7ntxjp1xU1jrDJbM7BCzqH5JBBI6VysOuSKIPNWRbRImYQcE+Xgjee+Segrbs5oE0ZZJJWaLmRd6ksd38XQH04ryauKrw15mcrlKT9DTm1aW4kg3XixlHP7tHK7sjBB4pt5qGJXneffKF2Juc7U47KMD+ntWfp2pJNBh7cElcgtERt5xyD09azNQ1yzguYrdszl32s4G4Dnkjpj+tc0cTXk92zRTqrqdPaeJbuG1iine1uJUQK0rblLH6A4FFc0/iDQI3aOTUIomB5QwM2PxAorb6ziO34D9rV7mvJFqcyDzpN2R1D8EdqrEyxzMu4QxherHj3Fd1/wj3h2CI29sunCP02E8/UtVmDRfCzqBJFpzsB/DA7f0xXdDJJdZIj2aPLo7uzuJGUahHJMG/gY4x2FXYNVjmn+zyWywvGOW8tjnHfpXpcWh6THma2axjAOR+6UH9cVLFKYjx9lft86Z/LArZZLDrIappbnDRm4Mb3FhE2QRlnjb5iay4pfHmpT/AGWHRJ5AWI3hDtUd+tekX07xSAbIlJ6lHHH4dat2dpNcQ7ptYeFc9FjJJ/KtYZNRju7jUYdvxPLvGnhfxdB4cupJtPuPs4hLTLu3BAOfyFcf4NfKJ3r3/VtNU6VeQxXryGa2kjO63c5yhFfOvhKQxSqno2Kc8JHDwtBnoZe0ptJHsXhyT7pHpXTO++PGecVyPh2YMq/Suq6quODXAe++hUum/dt615to+iX15fXB0+0mmbzW3KiZHU9a9IvAdpGMUtv4T1jTYl1TwxqTTCUCR4ScMCeSPRhn6V4eZVHGKSPSwUoQbcmk+l9jn9M0XSZf9B1N7zTNSVvvOuUP4V1mmWvjDQdpsruHWLMf8sy+Tj2zyKrN4ltrr/QPFGnNBcLx5vl4IPr61q6XdRQY+y3CzQnoyng/hXhXXV/5nZXdRx96PyeqfozX0jVLLVpisSvpuqx/fgkGCf8AEVsyQRX23z4wl1FyrD+hrCnW1vlRp0BkTlJF4dT7GtKyuHIWOaTcw+7J3/GtY22ep4telb3oafp6PqvJm5A7SQ7JPvAYNczdSxaXrEkjKFSRh5u0cByOCfZvX1zW9FKc81ieNkZIIr+MkAAwzcfwt90n6GtMSuanzdUc+DinV5HtLT+v63NufZLZCQjAIDjP6/41PbttKr6riuP8NahfyWccIkhaJsCNXDFl6hsY4Kjng1fe/kXT7fUBIxaOU+apPHyna6gdhxms6VeLtVWhVTBTjJ079TnPjXoeo3VhNd6ZGJBKgWaLzChI6MQe3GD+FeYaDbeKoYru8djNeqB5gaceUAuAA2OhIPUGvefFkkc2hyM+TCAWkHqmCT/KvL5ZvBuq2t1JZC4spAgNtIkkSbX9kJ5B5yv6V9VlsVKMova9/v8A+Dc8/Eq6i3va33HDa74N1nUrF7+3s9Ht8Tbbj7K6h2x2KnOBznIwDkV9DfC/Z/Y9mFOQIgR+VeRl9BbS5kjTSZp4omY3BiZWZyo4IQbc8Ag568V6T8HLpn0i2iYMGWIA5r2INc6Mkv3cj1EEFaq6qIFtXmuHSOCJC8jucKFAyST6Ac1Yj+7jHNZ3iO6tbXQ7+6vlja0itpHnWT7rIFJYHPYjivRPO6n58fG7xFbeJPiRr+oabKX06e8b7KduMoDwce/J/GuM0h5DeNbxAES43N3AHOKteILxr7Ur7UpQqSXEzvsUYCljnA9AKjsrZV0+SRmIeRDhemfStFohO7IIogdQnKkFVcgEHIx9e9dvosYi0uSZjgKvT+lcxpViYoFYjqfStmJpdvkoxweo7Gspu7NqV4mo2hzLpMV55e9X+Zyp49hXZBW0DwBHYxyCK4um3ORjOCOR9cVxE9zqVrDEuwm3BB2hsZxzU9zrzanNGtxGYii7R6UpNqxtGxv+DbWDTdSuNQuJBHsg82BQfvHHIB/pXQ+H9Ptb3wRM1xIiSpNJPCWPKv1yMcisG2uh/Z/2Z+m3g4zUlpexafoFzCZ1y4baM85PFc7qOXqdSgo+h55Z75PtU0m5vMlUZB7lq1/G0NrDeeZGqx/6OZGIOBu3r0rqfD+maRFoXl3dwheVxISMZGDxmuT+KzRW+xoWV1lXAcHhhuz/AErXn5qiSOdx5Kbuc/fxPFFayn5kjkCc8ZyeCPavS/BFlLb6VcSPCESVVaPA65Xn/PtXlIeS40uCM/vH342g9B2r2b4cXTaj4eeFipa3AVcfwrtH/wCr8KjH3VLQ+k4IlSjmF5rW2n6/gZEqmO64GDnI9q3L+ZbeKKcrn7QNxx0Dd/8APvWdrVr9nujwQD0+tWVb7f4cdP8AlpaNvHuOh/z7V5krOzP3io1KMJ9P8/8AgmloN8puArMCrV0wdeGjrzPTrnyp13dj+Vdzpd0ssYDNWNWnyu6PMx+GV1OOxr38QvtPkh3bXI+Uj1rzyd3n0+90m6HztGwQEfxDkV6z4W8N67rzltL02aaENtM2MID3+Y8V1F38ALzUla9vNWhtLtU3RpBHvywHAYnHFbUMPVnrFHzk+Isty9ToYmote2rT9EfLfwlhZfH9kpH3d5PsQprtfCMW241+3Q4Xy3cAeqvmvQNI8AeF9Ht9P1yzhuYdWMk0d2sk5ZVcKwYBT05rhfAce7XdVLZ2yRyJz34NPGtptvqkfA42vCtVagtE2jf8bmST4fwzxglYXikbJ4C55/nXH/8ACyPFelWi2f2XQ9c0+LBjsr7Toz+7AHCsoVgR65z3pvxj8XR2Phi08J2qhrmSRbi6fd9xB9xPqTyfbFcVbSprGl+V5jRSdUkXrG46EV7uSU3HD2l1d0fI5nJOtp0PWbH44eAr7SPs+p6Z4j018FW0uK9EtnNkY2+Y/wA8anGCPTOK8v8AiP408X69qbalfR2slii7LWC1H7i1iH3UQDoAO/esO0uGa4k0/VLSJLsZ+cp8kvuf8a04LO9jBjsGtrJT2Kbw1ezBO2j/AMzy2ZGj6umpYjmd454iWCg/fXv+IptxZWkl9JLBdxPBcr5c8YOGU9mH41Hq8MNrdKdY09rKTdlL2x+4T6lar6+trcaYNQspopZoXAkkjXYWz0JFJvS0gQmi3smmz3Wk32SY8lDnt1H+NXFmVPDNxCerQk/TnNctdNJNr0vzEs74/MCurubV00WVVUglMn2FTTk3dDaVyp4J/dXDScckCuxu3RYm3sA3VT79RXG6YwtreHKn5jnpXUpD58BYfOWXpWtJ2jYl73NDEdxGc4ZT1DAGoxbwxrtjhiQf7KAZNVrAzLHEwgk+ZRyFJzxW3DpWqXS+ZBpt7KoBYlbdyAB9BV80WO0jzXxrpX2a4+3RL+6mPz47N/8AXrJ0+ZktbnnkR16VqNrDfWUlvINySL1Hb0NecyWM1nqEtjcAozoyg44Pof5Vz1YcsuZFXujb8MOkekxhgM7m/nWnLIjQyA45U5z6YrK8OzLFpMLbc9eMe9aBZZUkT5slSDjsCK0p/CiOpi6KwR1j3ZHb2rpbdljIGPlNcfBDNDMqxsJB2I71uQ3m2NfMcJxyWOKVOVgaNe5uY4146+gqtDFJcMZJTtHb2qtDMlwx2KZMf3FLfyonaSUfN5yIB91cLn8zWvNcRJPC0ZlTdu4BHPWoLXKLlsginQyQLkrDt4wQz5OfXpQQfvKeCegUnFF0Al9NtixuOWHBrkL6YiRmPVjx9O1dTNHIqtIF3MgLBn5xjngdK5lIgZDcSsJZXOcD7qmuetdlx2JIJrgWb+dIxDH5V9K6zwBr2oeGdSsda06Ty7u1cSLnkN6qR3BGQfrXLbWkYL2zWlEOAoPAHJ9KmC7g1fQ+wtM8YaN4e+H8nijStNhttHviLyzBIEtxdMTi1x1/duGYnsqqO9fFXiMyHW715W3O8zOT6ljnP611dlqzfYBHJNIYoN3lRFiVUt1IHQZ71zXilVe8juEBAmQEj3FOcbQKhJ63LekTLDojSt0UMazbpWW1tlPVkLN6hmORUhYnQ4bVeHnm2fhnmn3zH+2XjHCoFQDHYAUo7EPcs26GK2WHJ6Zb60p6U4/doHSqER8HNVbhBVorUcq8VMkUjPZOKh53nNW3XPSqmDuJ7ZrCSKH1UERurpl3hQvPNWJTtiZqzFZhMpUkHPaplsM6hYBIPn4PeqN+ghTC/dPSpred2YF89cEk0zWOVQbs9fyrls76nQmrFcrtgXPGeSaWFc4Y8A9B7VXeRnRfc4/AVPGxxn8M1SIY6Q5P9BUZfIPy8jp6Uv3yeeB1OetOTGcKOa0SuQ2MCy9eADV2yjcPGxUlSeCO+D2p1ujbTuTj1JxXX+DtKjuCZ2QSxAjHB2gjnqPXBHNaqNibl5ZLOx0+O6IXy3G1gy8nj0I4/lXNat4ju57x5Iv3JJGAqjAx0xx6VY8Z6q3lyQJG213xGWXkIOwrkkuNyqXQZGee59zQ3qVayPQNF1zWYbaARyx3O7JaEYHB7H1PtXT+D/EiaTrVvrFpHFHdwk5R1xjPB47c1514Z1Z4JFUGIKG3CUxhmT29SPavVdH1LTtUtoLqGK3sJkwI3YEncD1ViD69OnHTtTtdChNxldGhH4ssdV+33GoTs2qly7qRgSDoNuew/SotMWOK2N5cfO0jgRxBTl2zxjtn+lcz4s0aa3JuYUdJd3mbAyk4P8S4459OPpSaZq00gF5JHhY+EwTtL4x07d/yrvoVb2hImrJttt3udbHrt7q3iS1/tC4Y21oxPlBiFBHb6k967uw1zbbCR5G2xKTyc8V47p106oZImId+G967TxCW0XwjbRs2Lq+GOeoX+I/rXTZXOdayNE/EDW9R1TyNMkhtbdTjzHXcTXpOgatLNbR+fMJZcDLqMZr580JttyDngdia9e8BSyTgytxDEuB7moqRVhX1PS7W54FaMEu4D0rl7a43sSM4rX066BYJ3PSuSSNTXLFhlWHsa8H/AGrtD1Gz0238Z6LNcw7G8m/WN/lG4YWTHrj5T7Yr2y6SUD7RauBJ/EvZqzdatLDxh4Y1HQL3MQuojE4PWNv4W98HBrJwUlqtDWjJRl72z0PhEeN9TjmlaV4JJH2AtJbjPy9CCpHPHXmt1/ilqt3Htvltro7s5DsjLz0HoO1cv460C68M+Jr/AES/hCXdpM0Ui53cg8EexHIrDQcs2wY79zXn1MJRm7Tghyg4No9e0f4mWhu4W1CxaGCNSB5J3tz6knnjPHrR4v1zwldTfatF1aVo0i2pBc2u2Yt1wS2VK9fevIG2k4WH8TxipDAFh8zzWTPQButRHL8OnzRjZgpyXU9Btf7NuIEmbUrSEsOUkl2sD9BRXnOZP+eklFQ8BC+7JvPufe8FylzBFdWsM09tMgdFlTjGO54q/DdWsIGzS7BHx0P/ANeszwdcm2bU9Dl2sbacS267GJ8qTJ656Bw/5itUaLqUjNKxhRGPyjyMsB9c/wBKad1c6WRXd5egKYoLVFPXy0QnH61RebUL0eXaSsGHGSqD/wBlFa8mgX2wNa3TJLjBwh/kBUDaTdRYXVNQu5U/55xthifqQKfMkQ0zKGh6lc7hOsXmD+KWdQPwFVorLUbLckMcUz/xeS4bH1rdn0HQ0wzC5i3DP725wf51Xgh0GzmCW5hvJs8Bi74P1Ax+tPmsFitaaldBzbXNjJEx/u4wf1rwTSoTb67d2rrtMVxIhB7YbFfSAa4kj+e1gU+sR24/DFeB+Kbc6f8AEnVoOoeYTAnuHAb+tc2Is4XR14N2qo7nw04Xb0zXZQyAxhscj0rgvDsoBUnp9a7SzYNF1ryLH0HQkujuz7+tYUT+M/DrvfWbNc6dKxkUAb1UE9COorddTu69qvaVaa41qsthMrRZK+Wy9MHpXgZv7sU7X1PSwdRRvzWt57GPD4+07Uohb+INHRx0LgBsfTuKYv8AwjZYy6Pqn2XJz5T5A/I1pap4Tn1QmS509YJ/+esOBn6joaxm+HGrEnbNbEf7RI/pXgy5qitb8D0ac8JD4Z8vle6Na0v3TAa4jlHYq1bVpqEbKDuH1ri38D6xaL5j39lEF7mUj+lU5tQ/s1vLa+S8deP3I4/M1j79N2NHQo4j4Hc9WtNUjOUcgEdD60t7qVvJaTRthlKHhjwfavMrLWby8B8mIqB0Oav6nJI+hz3DyMHCgHHua0WMl8Njl/smCkm31R1Xh+6/s64FrMrRQTKSFc5MT9SpI6gjkfSrZhV5IfLYPDO5mx1B3LzXHeJtV8iXe6mSG8sIVVgcbGw2G/Wtzw3NIul6Gh++GEbA+mDURk7Kn0/4YnEYOUYe36y/yf8Awxq65fJHpjRkvt77eu0A5xXkl7cOkEa3+k6hLeFv3duLZDnJwPmXp2OeK9Pu44724lt0OGQyRkk4yQEzz9WriPFUOuJY2iah4gJn2OsENtp5KxlTyODh3IA5ORX2OTSd5qXSyPncwSiocvUoXdtDfaVcypYfYZLa2KyLJaqrP8u5QG65GOeTivS/hKqf2TFKo/gUfpXksFnqH9lvJdDU0cqyPJdXIQ79mSAg6qex6HnpXqvwiYt4SspOpcZ/AcV7kLc6scUW+SSPU48BN3tXkH7WGu3ei/B2/SzU77+VLR227tqNksMe+3GfevWlb9wPpXn3xi0rSfEvh1NF1qW6js5LqOVmtyAw2HIJJBwvPJ7V6MpqKuzz1C7sfCXiCxktP7NiuoXhiJMcm5cEyDBc/gWA9sVcezVGHygq64U5+6R2ruv2gJRrWq69qMlwrjSrmCws1CBVIxmVsDkksV5PXn0rzvRdUiu7aK3mZhdxsE6cOPWlFucFItWUmjodK077fAlujpEynq3SrGpeBtUWJZZEZ4eoeGTP6UzTP3d3tDbT1FeqeGDb3VlHb3MkioQCcjpWEqkos66dGM07nkMOj6ZYyy3d1d/a8AkWcbPD8x4689PSneHNHvNQvEjihcrvx83UjsK9g8aeF9NXRDHZOHv5ZFMat1fB5AAqHwdol9YahBDcQxRtgEKOSMnqT60VsTyw8y6ODvPyMfxr4Pv9F8Kw3xV9zRljt7Y7V5RIVltftVwzNCkiq+H+YZ747ivs34qafbw+GrC1XEgeLoQOc184XXgTV7XTYNRsYfP80MLi3KZEfJwMemKqnUipuMialKU4qUdtTnYZPD8cEBhvL+CSZMoLqMAOOhx6jNc34xR5rSPa29IpCBxxkivT9L8E2OqKlxq9r5Rj6JGCmPb/ADiuD+LMSWd1baTYpwztJtX0HA/r+VXSqxlUtEyq0ZKF2c/4Xje41HTIlQ4875t33SK9V0/Tdc0vVdQj0FRIqSCRbY4AaF+ePocivOfCJEckD7mVoSGwD1yK+gPCN3FdWySjaZggUkjlh6Vz42u4St0sfccLZSqmAliJXTUtGtHtb82Y9za3Oo2JM9r9nuOjI3PI9DWLpfmWOo+XOhMMg8uUdip4r0LUo+N8fXr/APWrmrpQxYSRqTXlqdtD9NwGKbpOnLVficTfxNZ6jJE3G1sc9x2rc0W82R7GbGPU1R8aRjZbX0ZyWPlyexHQ/lWGbya2uQpO5WUED2re6cbM7lXjKLVQ+0/2a7nzvBV0m7Ijuzj2yoJr1M9K+Xf2b/iRougeH9T0/V9QhsS8iyW89wrGMMRjDleg9zj6103jDxZ8UZ7R77TbrTZdFYfLeaIPPUr6liSykfQV7OGqJUE30PwDiLKayzurRgl7zurtJNPXd2KnxwaPw9438hSiW+oW814oz0k2qrcds4z+NeL+C7mKC+luJGAiWFpJD6ZBYj8q0fFM39oX8Ut7NcTXksZHmzEsXyCCM+tcg4WPRLhEkaMXM7QSOOCF5z+YryK6WKrcsOtkevisrxGXYeE69r8t9PLRfkeba3eT61rt1fBXkkuZWZVAycZ4H5VoaLDNpjyC5kVWYf6sHO36+9aMkYgje00W3CDo0x+8fxqiPDt4x3yXibvQAnFfX0qPs0rHwFSbk3c0nFrqRj8w/vI/uEHB+lPN5DY5iw5x2Pasv+yryB98cm5hyMVt2Km4t9t1EN/Rsjr711RuYseJbbUbR4XRZEcco/Q1yF1o66TftNCzSWcg2vERuyD1U1u3UMmn3aumfJJ7DisrUrq60nVUUMWt52yoPuampbdgrnNalDJp2rLeQsZIpCZIXxjHsfQirf8AwkF9MrJJITuGGyAQR9Kparq9zqWy3mVFWORnBVcdsVUQkVx89m+V6F27nUaDqEVvqenecqbBcoxaRAVUAjJPqPavevF3j21ttMaS18RQ28+oMkj/AGUQ5LA4P3B8qlT9eK+aE2zbQ2QtdFokmnxw+X9nQN3J5JpSpurNO9jejXVKEouN7nsOg/EAWckMNx4ym+zJJu8tLiQqOecCvdovjh8Pbezcv4xFzNs4SK0kyx29OmOtfIaSW5GE2gj9KRn9/wAK3lh1JpnKpWJDfXHmF/LPzZJU+pqtqL297bYu7UZjOUJ4ZT6g1MjKeQKzfEt35NgSow2D+NdD0WoluR6IbL+xIprk7U3MWI/hG7rUwuJo7uaKG2kaBXwjSoY3ZexKnkZHNVfDFmLrRI1k+dCWUpjtnnNbMnmwqqR/NGOAXJJ/EmsoXaTHoczcNDHAJ0VxIGJBHINa9jN5lrFJ5MYLKG3BBnkVj6dOvk3lk6bk+fjuvWrugzb9Pt03k/Jj8iRRF6iaNRv3qfMze3zEYpiKmMHA9KbIMEYYiobjAX0rTQRYeOMZPy8+1NLqq7cg5HGKrPcwLIEmkdRtydqb2x2wuRnn3p0TLJCj5B3DIxSumxlXWp/s+k3Djh3XaPx4rltHEg3lm+U44re8SHzLWOBWG9pAcd8DvVSCHyY9mAFHf1Nc9XWRa2JI1AwTwO1P37/3acLnLH1NRO3y/jREcEdfelcHsW4AryqvG0dfeo/EsZa2gkHRW/mKjk3CPcvY8VLduZtFckcoM1b1TQJamXpO6XWLePOUhBerVk32m6ZmGWDHDHrjPSr3hDTJH0/V9bkXbBawFVJ/icjp+orO0j5UZjw27GfWqVJxpKT6mfMnJ26F50m3H5Dt9hmlGcYxUsjqy+p65qMn5DSsMjbIPFMkBIp2TQCO9JjRRkVhnFU5Cy8MK1ZlBU/lWfcQ96xmjRFG7f5No7023sLl9soibbnj1NR3DfPuHY8VettQuZpN6QoZFAG/pisJt20KVr6li3tpIV+fJZjnbnoKj1ANlCckmr8BZ41dvvn73vUOprgJgjv17Vk092aJrYzlHy7e+eac7HGN2FApG+vNNUbmGRkDgD1NOKJbHLulPyLtT1z0q5bQoqfu1yx/iPA/+vUluq43PgnjIA4qQzY5WM+WTyWYfoO1axsiCWCOV8fuxJngBVrudKmg0PQ1uFUyzTAA4+6vqrA9e3NcVZ+dwIEMg7dBmuj0+O+urJLfysQhtzYcZ/EZ5FN1ENQZz3jC4ml1COYIbeBowUQtkAEnIHrWTAYZgVmhDMR8uwhTntW34xtboalJLeweRjARTnoB61h2s2yT/Uh0wQy9ce9SnfUc7pjrcvaT+ZEdpBwN2Mg+jCvWPCi2UsdlqO6MRP8ALfHBPktjAJB7d8jj8q5DT9P0/XtDklgYrqNtzLgcTwgc8f30657j6Vf8CtcWNzO01wsIhgJQMjEyc42LgEEkNnnAx3q0rMzequbviNYrW+mhuvnh24if0HY/7w4/zzXLG8ure6IMrBlY7sMQjjvuHYnH0PFbHiK/zD9nhW3ES/dTBbYPXJ5x+tcpczyKkixuygrtZSeCB1B9R0IrTYp6no/g6Iarqmn28QG6SRRg8A885q74z1c6x4jmkBAgtx5ECjoFXjP4nJ/GuT+GetW9lJO7TiKWO2ka2D4/1gHQZ69enWrVk2+BZO+PTmu6hUUlfqczVrmpY+Y9xHBDy7kAe1ez6Q0ek6XbWrSKhcZLH+I15n4Fs90j3zhQE6FugNdbHqUdzerI7CUp8qlulbtcxC3uegaVMzD5FJ/2j0NS/aZoJgzFQFbIZeoNVdDbzYwQcrgEYNQ6g53Y38McHmuflu2jVbHoFnP51skmOo5/rWVrUZtbuO+gGOgbHepPC87PYRq4IbHIPY1d1GJZbSSM9QMiufaVhx2PjD9qGKKP4vajdfMTdxQz4x3MYz+oNeZ2wVkJKjr1PavUP2qmx8SIhjBWwhB/WvMLcRuAiybuOQtZ1Vaozeq9dey/IcJYozyqiqt2zcFlwO3GKnYxw8KiF+mD1qnMcybpZFJ9F6Cs5GaGkk8qxxRUgXjhGIoqNQufc8FzZW/iLSfEdvJLc22ox/YS0DnY6v8APE3H+0Mfia7BF1OZXWDS54SBlWkY8182/ALxTdXvhfW/BdxPsvrW3a80ti+DlDvZB+Wfzr3bRtTn1zRLPU7XVNY2XcKyAR/KASOf1zXDGLj7p1zSeqNmB9UVtl1Ddk9htGPzp4nt5nxNZXkfqWCn+lVIV1FoljGt3Zk6ZmcEfh0/nUiaJqRlS4k1+5ljUndGvCt+TU00RYfPc2MDqzW9yVIzv+0Ko/Wn2uvaPIpSN5lA5OSCPzpt7ZMI9iyWpY9Fm5Y+2DVV9H1K6j2XF9bWUeOEWHBP4g0mNIjuNc0cT5jZoiDjcxCj614x8aHV/H9nqUbKUurNRlTnJRiOfwIr0jXNDuI7yG3+0RXZdT81whhVP+BE815j8XrSa1fTZ5Ps5KTNHuhm3jkA/h92oqRTg7F0JctRGh4ffKId1d7o/wAyKGOeK808Mzgxp81ehaHIdo3dK8jqfSrWJuSL120ljrlxpts8cFrNMd5OV6c01uhPP51r+D4UmguAyhgJe/0rxc3i3S912dzqw84QTc1dGHdeMfEZytvp59sDOKyrnV/HF9lVhugD/ciIr1Vba2iXJhUe4AqC4vLVPlRlz6Zr5z2U0vfkdcMfRT/dUEeSt4b8V6gd955iIepml/pVqx8FbTuu7neB2UYFd5c3QYk5z7Cs27uwTj5R7VjU5YrRnbDF16mlkjMtrCK0cRxKgUdAKsarZxyWUUYU4lnRTx1FJC7tKSkbMfXFad0rzWNviMqftCHkfWuaklK9i6lWUZRbZz/kf2lpOnGSEF4t1vj/AHM4/QV0miQpJaQx54t5EXPcEYB/lWHHeLHpb3i4It7lXb2BVlP6itrQl8t9VihJYRzrKB3OV6fnTpa1NOpnjJS9m1sk/wBf+CjmNC169kmvRqC7LhPtPkow2ZUqrJ36EKeaz72Tx1fxJYRaVa/2gC0s4R1k5K48xf7pxjPQ5qn4dg1ODVdSurqCWB4wJpIZSByGxsbPAGGq9r3ii207WrhLS5tDPdxiWX7PEZik235V8zCjB7jBHFfeZco81W3c+bzSHJ7NX+yv0f6mPf6H4ynuvsOvSTokcbpDHG+I3AAY9O3AJznnAr034MFjoFpbtwBFn9TXLabLLc2Ud1cRSXcsjGKWeQrsRCPuKCc54zxx0HGBXZfCeMCwiG0qyZjI7jBOa9ak25o8+KSpyPQ5crDj2ritbufOubqyktzPbCM+btlCnODgevX8K7W+YJExJGAK+Tvif4pu9Z8S3MWhNdLCsio0crBVMnI3g9Qvr26V11r2sjjptbmT+0J9ktfD1loOlssV1qtyLie2XorKMkuxA56YA77q8I8ORKusL32jJOOhr0Dxqt1caD/pUwF3DdK8EeSBIoDKxUHk/U1yegWrJHJM6kMz9/WtaUbUrEvWpc6m5Uxzll68V0HhvWpheIi/T6Vh3H721iuR/EoDexFVLW9bTlnugRujXIzT9mnE39pyydjub/xX/ZPiiB7p1kSEbnIGduR0rsNJ+Ieh6hq1vNboVZiM5XBXHtXgOLnUY2uvO3mQ7mOKfbLqGnlZYPvBs7s8rUTwanqtzWljZx0ex9a+KfF+n62bOO7ubeOJBtTHHHqa5W81mx0/XZ4LC5SaBkDbS3AbHJrwdtA8Ya/NFdXUM5tnxiWWQIoX1wTz+AruNbks7UGG1C5gRV3AdQBWEsO1O8pXZ0RxC5LRjZG74g1gM7mCUc/Lhf4jXjmuwtrerahekErakRxgN/CAwY/nXoPhqCTUrjz5M+VF83Pc9qq6tpsNncXMsaIsdy++Rcfx9z9CKn2kaMnHqfU8P8PvNLVqi9zVW+TtL5Ox57pMXk+YD944XP0FeoeAbxsRpu2nA5rh9Vg8qdSFADuzcVp+FL77LfKGbC5rmxDdSo35H3eQYT6phPqkt9V87s9rhkW5i2uMMKxdS0maS6DRyLsJ+ZT1q3p8vmIrhuCBWgrFiA2D6GuIiM5Yeb5ThfFOhvb6HM5KlN6kAdjmuD1hcQwtjBBx+de9T+E9a8VaZPp+i2gnn3Ix3OEULnkkmuF+KXwj8Z+FbaO+urAXdiPvz2jGQRn0YYyPrjFdlOlOdO6R1087wfJKjWqxVR7K+vSxwmjzKrtDI2ElG059P84NdB4Y17VPDN88mk6ld6ZcK33reTCn/eU8MPqK41JPLlU9wa3pGFzaxXAHzgbX/oaiFWpTejO+WBweZUvZ4mmpJd/890eu6FrEfxMA0nxBLpenaqjq1nqENtsM0h42yBeBzj5vfFeP+N7iPS/Gl74f+zzxW1pP5UqSuGLzKCGbjoPQegFXtA1JtK1FboyeWqg7jnBI9veue8a6/ba74qu/EetyCS+u3DutuvlxqQoXOOpJwMnuc17OAg68vatarqflXGNOllMlgqFRuFtI3u4N/o+iexpK0SIfKCovtUTn5SUBY1mR38M+0W08bL/d71I32x03QygdueBX0ieh+ZMfNNdLyIDj1qJLi4BGVYH+VQRXVxJK9lcO0E3VGHRvpWff3HiLT2ZlCXcPchOQPcUpSS1A6OW7ia03TIWUnBAGcGuZ8UX9gVigmt5WKjzYnHAXHvS6Z4nW5k8q5jSIn04FUPG+oRiOLTYHBGfMlx2z0H9azq1FyNplQjqYnh6O3n1dUupVjidHBZjjHynFQXUJt7hot6vg8FWBBHrVRueKVMAYxXDGWljVou25wcHOKuQz+SrSdcdvWsyOSRD8kjAematxyvLkGFJB7fLWsZWJZ00F0rNH5KwNF5YJdGLHPo2eh9hV7zAwGK5tSyW+9DDEF6IXyfxxVq1kvHUbJIwv94Rg/wA66ISaVmZtGv5+w/M2KzPFb+bpqPzjeF6deP8A61QXo1WIGRTFOncrCMj8Kbqr3EmhIbhVBLqeO3B7dqcp3TVgW5oeC5W/splXllkP61tyFmXrj2rmvBcoW0uFO4/OCAPpXR7mb+HgjvTpP3UD3OZd4X1CSWNGSZSyyLnhx61Joyw/2MkzXUMTrIylXcA4zn+tVNZiki1C4ZV6t2PrUNhpiTK7FZJXH93gD65rO75thtG02qafGuHu42P+xk1Un1rT2yu6b6+WaW1sjGP3lqkijqPQVbxZxRFlt9oA/iHNXeTFoZ7TabJOkxuZo5ANpHK7l9PemXGrBZfJs4TuBxlxgD8KJXlkjXbGSoUYIFCQxiU4UeYfvMT0qHfoNIr3d9aQ3TPOXlnCgDIwq/SoYLqO6dtsnzddvrWHqLl7+Zi2fnIz9KsaOmZt/TaM1jzu5TWhtjBI68dad/FgdBVaFyzH5upq0MZAGKtMQ87WI3fdq8kIezdOzKR+lUHXkDOM1q2g/cAeg4rSKuTsa0bR6f8ABlw+Va+uFXp6sWJ/JRXH2CsLdd3Uk9K67x80aeCdIs7aRSgkMhQHnhcH/wBCrlbIYtIv93vW+Il8MV0SIgrQ9bssdiMdqRulNzzTmIx1GawbKI2pO3FP4I7UhGBUjImXgZ6ZqO4VRG2ccA1LJhSPXrWfqM2In59qmRSMWY1as5bdoo4pC6bSd21c7s1SkyTTrfOTXM1crqdNA+5F8lQEAwozVLUiwkG5tzVJopIQjnFVb199w7E55rOUbaGqehAzc9asWkYP8WP4v8+9VB9/1FXBlYs9zTRD3FZpJpNkS4XPJrc0nw9cXAVmBbPI4wBUnhDS/MlEkoyM5x716zodkhhVcKAeorir4jl2O/DYXn3OV0rwxMsKs6s6nng9BXWeH/C80UZmjZgScFducZ710mn2aAKioBx6V1eiWGY/mwo6HFcixEmz0vqkIoydO8CaZqNuh1q2N2roQgPyrgdenevCvid4CXwpqAmWQLBK5EaK2WjI/hP9D3r7I8O2VsbVYWYlQm0k1W+JvgjT/FXhG+0+RE89oy0M7DGxwMg9M9QK76UtDgqRi5crPiP4e3gtPF1oSscgkO14mXKye2Oxrr7gW/8Awk8ViHjjU4gRXURgR9ELf7asMEnk8GuA1O3utJ1cNgxz28wOCPusp/8ArVd1e6u1vIrmZXhkZMneuNyOMg/QiuuDuedUg4No2fEV7byQFYSVngdoXZiAJVzleB3HIz3rlZtrqyl8nA6n8qsX++4ikfOGYiT6mspZy+FYLuXOcVtKRBJa3Bhuk8wkKT16gNXoehSNfLDGrjayg7vw6foa81nBYPyM/wCcGu2+GdwJ7lYXYjy2BJ9FP/16qhPlkZ1Vpc9Kubn+zdMjt4yA8qc4qfRZNyKSXJzXOazdfaNQEinKDCr7AVd0lpZZ4o1k2gMPxr2E1sYS0PbvDBZbBZFIIC4yDWXq14FuclCylsNz0960NIP2PQ1hbj5Oc9eaxgq3UpDAj58g56GueC1bLj8KPQvBkitYIQeMcE81t6k5W3eSNfmVcn8K53wrF9is1j5x2z2rpbkBrUsxAVozknoOOtck/iKgfHP7V/l/8LNeWEI8X2WFevIOwHB/76FeOKPMb97J5a9gort/jFr0fiDxxqt9bAm3a5PlZ7oihAfxAFcMZt33okwOmMiuao7zZ1Vd/wCuhJKsCxgRKeTyx6mp7WBUG4pukboMdBWeLza/+rBA6DNTR6oyMT5YJPfPSpTXUxlfoXvs+7lmbPtRVL+1j/zyP/fVFVzRJszpNG1a70fVLHxFYsVurOZWbHfHY+xHFfVnw01L+0NNCaaLVLFj9rtAsWSkUuSVJHTa4defSvlrxJpZ0LxXf6PLu8rzGjUsOqnlW/EEV3n7PHii903xLB4eSZ43uGe1jYMAMN8yA5z/ABjj/fNcdWN1zHTSldWPpt/thjJt/ENlGQeVSPJU9xVEza4oDLqctxuJCjLRk/mKvjSb+zj+03F48BJy+22VgD9e9W7WbQzPA15fPLd7SAC5UMP92sLlWMdNQ1GF0F05eTpgOSB+OKhuNWuLWRpDNcEMflBjyBXUNeWEb+XaabdMp/jCFk/MmsrUL6GS4WP+y5e29vsQlB+ozwKOYdjnLq8utaBRmuXdcHbDAQx/PIrlvix4Xlt/BEuo+XqG6CWOQ+bEgQfNtJ45/ir2O3F7bwqkbWdknbaqR8fQmsP4sCC8+GeuQNqiSyiydgqzodzLyOAOeRTd7PTQSSvofPnhe/2lBur1Pw9c7o13V4fDFdQ2q3UClgoBIHpXpPgXVVvLOOQNz3zXmVoW95H0WHqX91nqES74wTVzRNQXS4LpCpLvICgI5PFVNClWQKpIzW59n8mUTCJZR6Edq8zH4WpXotU9zpp1YQlyzV0V7XVlvp/st5I1uzfd7ZpupaHdR5kt33g9ya1bjT9N1m0O2PbIO4GGQ1X0q8uNPm+wagS6jhWPcV8ZVoyi+St953wxH2qCs1vH/I5W5fVLdtrqXH+yKrLfCOUNNGwBPIIr0qSwsrgbl25NUrjQbSQnfEjCuaWBqXumdNLNqLVpxsY2natpsYXylDE9gKs6zdboYkj4LuCB9ATViTTdO0+MssKBvWqMUX2rU7Pax2qz8Y4+6RWiU4rll17Gd6U5OpFOy7nM6ZaSN4Y1K2LbmmhWQEem7/69a3hi4mmnv54Y2LTaepCjvIuRgfXA/On6Etvb6fbySN1tpY5F/wB1hVDSL2HT7+6ia4W1FzalkcjmIgnkfhU4eP76Cv1/P/hzvxM3Vp1rLz/K/wD6Tc5e41q50/R/N1fSbmK8m0+5RhIG3Iyhhgg9cjkH2rndC8GatqWmy6rd213Bo+xzG20LukxlWweq55464r0YQ3Gt6ncQDxAywr5bR7lZ0lBGc/nVhfDd80CWB8VzJbRNmOOCN2RPoCQBX6LhcDGE5OD01++7Ph8dWcnFy3stPKyaZ5tpes+IrAwyQzeWsVqJftLxiB2VSQsbL2JB6YzwDXsfwMmln09ppWZndy7bjzk8n9TXD3vwasbpZ7oeJLhmJMjmZDycc9c1p+AfiL4P0O5Sx+2XN1PwPLs7V5ufqowfwr0FT5ZJmNKfNGS6nr/ji6Ww8M6jeSOkaw2ztukOFHHc181y+I1u7i3t9SsYb+HZHCFs4jFGmWAyWVQenQc817V498SweIPB9zD4eWVryXagiuYTC2MgtxIMDA9a8v8ACHgq9s5pb/xBdee0kweO3iuZDGh9X6Bj+ld/9n4jENcsdO7OL6xCl8TPNfjktta6XZ6KuhyWs07M5kuAQ5jRuCD6EkjPoPrXnumWqW+mxqiSIWYsVc5IqXxSuoQeMNVt9WuJry7s7uSESTsWIXdxjPtirEZ8yIbiTx1NN4f2C9n2Kp1fae/3LFhJugktz3+ZR/Oq9+o+zMm0EORn8DTowyOGU4YdKsTKHj8xBlH6jHQ+lC2NZRZp+BbLVLdWbTTauGYN9mnAPmgdua9RsfAk+tWSPP4HuIZY4/nNvKqh2J4OM15Bp19LaEFRnB9cV1Nj8SNYtECRXE8e0YBDZ4pmsFTtaWjJPFngzxnp0iRpbppMW7JkubrzBsxjBXr15rD0TSr+6uXtJLmM4OZp2+VFHUk+nANbCa9q2vu0lxJNOx+6zcliewFXL6KOGxttHWNJY7y9gtbp1k27jK2CA3baB16Z9qulT9o7MznKmndXsQeENTt76eaOyUiyhdo4GIwZQOsh+p6e1aerWvnRv8meOa9fs/gHY2ujQvomp3Ud3CNjwXaL1HUblAx7HGK5/XPAfiLS5FWbSLmX3gTzAfxWvExmGre1c7H63kGf5bHDUqVKqrxSTvpr13PBtRtN7qpzuU8cVVNq0U4aPdwemK9Xb4X+LbzW1+w6PPFFsMjm6XywPpnk102g/AjWdVjEt3r2m2ihyyhEaR8Z5yOB+taww9SVnynvY3iXJqXv1Kyv5av8LnA+DdQlaEQyK3y4Gf5V1F3eLaQ/aHGBkAbjgcmvVdP+C/hXR4Fm1HVL+8dOeWWFD+A5/Wt3SvD3huWZPK8K2myJx5TyuzgkdDtPU0f2ZUk7uyR8ljuN8tnVcqUJSXol+b/Q2PhFpX9n+FYriSForm8/esGGCF/h/Stvxdr+n+G9Ikvr9xjBWOPvIfQU/V9Us9B0eTUdUnEcca8gdSeyqO5r5n+IfjS68UayZHfEIO2GFT8sa5/n611168cJSUY7nxuTZPW4gxsq9RWhe7f6I4z4paPp2t3V/wCJLW3isJj+8eCBdsZGeoHrXE+HJIBdpa3UjLaykJI6jJVc/eA9RXd67PGNMuYrh9qyRsnvk9K85j0bVBJmCJ5WU/cQEsfbFeBKUpPmP27A0nQpcsVotPRf8A1vihqWi3M1np3hvTZre10+No/PuAPtF07HJd8cAccDsK4iLQWum8y5YqD2B5rpJpY2kMl/IFufutH/ABKR2PvULyeYPkG1a+3wsEqcV5H875xUVTGVZJtrmest9+vmZ9ro1jb5eCMSyr2LU271KS3Pkzq0CP8ALvA+6fWrYhTzcruDf7Jq75EUsDLOquP9rsK7FHseSzjpNXmtLkWurRh1+9HNH/EPUHvXQWN1Hcxgx3CyKRwc4IpmoaNb3Vr9ldQYScxuODGfb/DvXIJBcaTqpsLttqt911PDA9CKyk5U3rqgtc3df0OG5Ja3ZUuRyD0D1zOvWckSW1xN8sjoUdT97K9/pUlzd6xpszRyy/KeVZuQw9RWXe311fT+bcSFyBhfQCuetOL2WprCLISOM03I9aUkkccGkPTmsFsXsPVqs2p5PpVIZFSwt8w5xVpkNG5ZWIvS0QuEQEZ59fSpn0rULJg0fzqO6GqemW3nByLgAqQfvVrNqFxDAsMZ3npkiuiKTV2Zt2J7a/KQgXDNA3TIHP5VHrKNNo77Ru2kP/iaSys5Hf7RcrLIx6bO1azRgxbCvylcHNbK7RK3MPwW20XY5z8pGK3nvIlPzZU9xjkVjeFgbLXLq14J2ZXPfBrop/tF8qrfpKotZSLbCIIjE2SckfMX3EYzkAd+1TC6VhvcxtWt7O8czRPKJsDjsfrUGlx+W7/6PO/TAJ6f/Wq/qaw2/IbaG6GqssvlMsouGhVkHzE5BIzVNJO4rlqaJM73GwjpzWXc3C4Ib5sZ4J5NKbrz2wLk/h3qhflhCdqY5xnHqaU5aaDSJ47qYRxxqeMADFVJY7qJXZmyecDHU04xssykSHK9jWhAHuWQRoSAcu2OFx1Y+gHFYyfuu5SWpwhJZznqTWtZL5cA96qatb/ZtUnj3KwVzhl6EeoqaK6kCgfKwHHSueHmUaFuF8zORWnGsYUMBk1kQyZO7AFaEEmV6it4Mhjvv3CrWrHIER+3HArKshvuS3vV1fmkPGea1ixN3MvWpn+2lRhduGBA55HWrqDFrGQByo6dBWX4kby76Jm4V48Z9wa17E5t4wwB+QYpXvJg9yFf1pepqefy1U/L83Ygmo4gDn1oAauB1xSyMoXqOaZO20dKjiAlIUk9etAWGvmRsCqOsQ+XAn+0a23towNjXQTHsKyPEUZjESpcLKDk/SoktCkYUwp9upKjGM1E+7PO2tCzt90Qk7dK527FrUuW7eXaELnJPWqEp29QavqvyHccACqV1u37W6gVi22zS1kRwKTLt6/StGzj8+6RRzjnFUrddqM56ngV0vhOz8zMrKST0OKVSXLEKceaSOi0BPs4XjA4r0DQponZS2RtFcdb23AxxXRaQp3qD2/WvLqq57FH3Wd5pQDEnOPfFdbpLBY1+bPrkda4nTbll2/xcCumsLw+WOcHntWEVY7nK6O60a4VRtzt4yPpWrJfqsZUSDJH5Vwltftjkk8YPtTrnVGEXUbQOvqK6FW5YnLKhzSPmL4120cPjrWFTG37SzL755rkb6XzFZ13bARjd1HHP9a6H4jXv9o+K76bduVp2Gc9gf8A61c3chfs5Tncw6jtzXq4a7Vzyce17V2HwGQ20bMCQFAUeqg1l3kXlXJlCkKzdP8APtWsnlC2eNGYnHA28Af1rOnHmXE8XmD7gYZ9cDGK6JbHGmMVhu9iOlXfCk5ttXRQwUHKknuKz0IaNGHXBFT2ASS9UJvDscgjoBWaeqG1dHppyGQ84J4rpvBsO7UY/MO1WYDJ471zGgx3GqWm+FGkMMZeRR/CB1NeieFtDitRp01yYbmG/Zdjkn5D6YzwQc17MZXVzklqjuruZSrQqyBoh0znIHWqWieYdSZGiAXcPvfLgevNZcczHUL+wknSJvszSIwwoMiNyM98471b0nxB4b0rWriebUbdbee0VwN28o+clMDJzSnKME7s0s3sv60PSrYW3khxKjRkc4OenWtLUykfhXUD5o+TT5yCe37pq8xHxS8H2cU0fn3snzsyGKykKkH6gVR8R/GDwrr3gfxDoek3l3bax/ZUpjW5tzGGAHIDcjOM8EiuJVIOSSZvSpyU43XVfmfH93Lud2Ykncaqv8sfsRmiY/L9abcn5VA9BXG9WVJ3dyv3pDSk0hpMgSiiikB9HftN6Cv2iz8SWln9lR8QSoGLAMoypyfUZH5V47bXklpq9te20zQyNtIdTgq2eCPoQD+FfVvxPsf7Z8Aapp9xZoJ1i86BvNLNvTnI/wA96+Rr6GSFWikVkZDkA9cHkVjRlzQK+GR9WfDP43aHqEMGn+LmGk64o2Sz3DsLedh/Fx93P5V6bb65dX9oupaRp9lf2sw3RXG35WA4ypbt74r420XxJLpbWN9Npv8AaFrJGsio2zHmJwwO9HU4OD0zz1r6S/Zq8Uv4v8LXi31wxubS6bMXACo3IAAwMfhU1Eo20N4R5r9zq/F2o+Nl8MXc+jTaTbX8MRkSIW5k3AckZOBnGccVW8KaemsaTZ6xJqup37XMSyMTcbEJxz8qY/nXexwwR4Kqv0rn9Bt7Hw9qdzpKwwQWM7mayVOAufvpjtg8/jUc/LYtQWpQ8VeFIr7w9crZaNZT3sIE9ss2WLOp3YyTnJwRzxWR41b7d8O7fUI7KG3SZlWYJCqMhKkFTgZ68V6M94qDEaBvT2rz3x9fSAXmlxSoYLsrLPHs+4/pn3wCf/r1xZnJQw8m+1jsy2LliIpK/U+ftM1D+x759N1BMKDhWI4K9jXVeG/s0Fwz2zARsc4HSqmp6Ta6mZLW6XbJHnZIOq1zUUt/4dvxb3GXjz8rDow9RXnYbHQxMOV6S/M9avhJ4WfNvH+tz3jQ7vaFIbmu50e8WWMByDXiHhjxBHMobzMg44zXoOjalypVuDWsZ8jswnBVI3R3U9vJC4urVtjj9R6GpWW31q1K8RXKdV9/b2qHTL1Zowrkc0t7Ysji4t3KuOQRXNmGXwxUOaO5jSquEkm7NbMz5YtW08/KryKPQ5qa21iWSP5lbd3Bq1BqbuBFKuJAOarGwuLi5LKuEJ9K+Jq0qlCXKm/Q9ZTjNfvUvUqywX+ozqrLsjPbPStG8hh0m2tHzjbNgn1yDWtZ2qWkQMhJfHJNcd441D7RLDbxuqxxyBnJ9+AaTh7OLm9woTliqqpx0iiC6tHisLOZ4ZIxEH8xCPmO5sNx9Cao32gNcXklzucYtkEZAyep3cdO9bGpMmmaXaM18ssaXBd/O4aUMVJUe4+aorHVytlqIWLzPsbeSC3AfLnn8BTwsI+2S6ux3urV9jKUNtV8m/P+tTR0GzWw8iORCWEQUBhtPBPYV0TQtIFYC3hT/loZEzkfWufvPFNrb3jQaXbxXsu0Avn92hHv3P0/Os26bVtUYfbrpmQnIhUbUX6Af1r9Iwq5IuO+r/NnxmIpyrSU3povyO41XwTca14dvdJmu4LCK+jaJ3tU+dUPcH1IyPxriYfAWh+G5ZrXSrNPLtAqmR/mc/j/AEFeveF5jPodqzffEYVvqOKzL7ST+/D/AOtvrgBcDgKOa+jwUoU5XseHXc9kzzZLQx3km7OWO7J9MVcWDzLNo+4zXS+P7GK1NtPaxBUgURykDsTxmsO36EjvXuwre1gpo89w5W0fLf7ROj/2b47h1RFIi1W2DMccedH8rfmNprlNPO6IfSvf/wBojw7/AGt4CubiCHfc6bKLyPA52dJAP+AnP4V89aU48tTnIxXi5jC1Xm6M9TASvC3YubfmHarEQdFbA3A9V9ff60zhsH8qkhYg815T3PUtoFp9lnkwsiqc8q3B/KrK2MAnDvF5i+m7AP1qnc2tvPyyKT3zVhIoYLMpGgG4YrSNmZtNGnHqjNIunaWym5lPltMo+WIH+77+/au3s9LtZtd8HaQyBkn1mLcpGQyRlVI/Vq5DwHYRDURdSKMR9M+v/wCqvV/hLaw658atAjHMelWs94w/2iAq/qwP4VtSaVzOptdn1HJArqF3OAPRuoqVFUJt7dKU9KBQcI0wx5DbBuAwD3x6Vg6xp8WnmPULKNlZHxIo6bT14roqRlDKVbkEYNNMadjm9Q0i61AxSCSPYOQr9KfOdN8M6ZNqurXiqkS5LHgD2Udya5fxL421bwzHdW39jSambbIjELYd17cGvlL4q/FTxP4y1iSHVS+k2kPC2pymz8D1PvWVXEWVkfR5HkU8xqpVJqMPVXfounq7I7T4v/FC88X6u1pYb47WJsRKpztHc/WuEbWbLSIcSM01yw4UcmuRi1SUxMtiwihHD3D9Pw9TVFzBNcq0lwBag5kYt88x9D7V406Tm25n7VSlhcDhY4fBxXKv6+frt6vQ7fw1ez61qs15qluVtIhiFM8Fs9feukkjsbhyY1CSAZEsbYYfiKwoPDXxEngt5NM8A6++nyIGjlSxkKshGQVwOmKz9J1K5SWSFo2X5iG3cbTnkHNctShLexFDGU6ql7OrzOPmcF4mkaLxNf7WPFy3OeTzWxZyt9lj3cfKOas+Jvhz8RPtV9qh8EeIPsQLTm4+wyeX5eM7s4xjHOayLCZjZx7uDtAr7HCv3V6H4JmslLFVXH+Z/maasN33gDVuFI2+ZyXPoTUfh/Rdb8RXTWmg6Te6pcou9o7WEyMq5xkgdskVpXvhTxfpuoWen6h4b1a1vb5ilpby2rK85HZARlvwrsU0jy7GXfNJng7V7YrIutFv/E1xbafp8DXF/vPlhRztAyf0Fd7J8OPiOw/5EbxF9DYSf4Vr/C3wH8StG+IOm6kPBGtR+W7fNcWskcYypHLY4FYYifuOzNaKXOuZafcfOWqSTzXci3Bbcp27T/DjtVP7g+XpXoHxi8FeLPDfiTU9Q1vwxqGk2NzqMqwTSQMsEjElsI5A3cAkewrhrGzvL++istPtZru6mYLHDChd3PoAOTXDF3V2bVElJpFYyLz2NOVwc16rafs4fGa+sFvIfBF1GjLu2TTxRSD6ozBgfbFebeJfDuueGdWk0rxBpN3pl9H96G5iKNj1Geo96pGdyocEULioFZuzke3WpbdJ7m4it4IWlmlcJGiDLOxOAAO5JptpK7AntZWimVlYgZ5rs9NtFIWeR1YYyMc1l/8ACvPHx6eC9fH/AG4yf4VdsvBfxHtcBPCHiDaO32J8fyrnp5pg471Y/wDgS/zJlBvZG2yxPHw23HocVVuLlYlJZvlHep7Xwv49bHmeDtcU+9m+P5VkahpmpRX72usW01i8R+aCQEOPqO1d1HH4eu7UpqT8mmQ4tbmXp+or/wAJXFcDhC2znuMYr0JJSygOq47VxujfDzxprL+bo+hXVzCDuS4wEjbnszYGfau31jw34p0OxW41XR7mCIKC8igOqn3K5ArGlmmEVZ0JVY8/bmV/u3CUHvYyPEcCSWBK4JX5q5iWUMyJtVtq87hkfhW+2qweWQ4Gw8HvmtOy8K6lrOnR3en6DqE1swJinhtmK9eee44rsr1qVNc1SSivN2EjhVtg+51YAqeRntVqeRGszG4LPgAZ+tPvrO4tbtwygL3b0weazpHgyEMhlYHIVP8AGpb5UNFrZJNydoTPLVfs3UW7NFIqeU6gsMEjjr+NUoLS4ltDNcfuYVHCDq1VfCzNPe3FurOJJl3Lt6cdQfbFY1vgLjuQeK4mkuY7qRmcyAqXI6kfzrCKNG2R0roPFbKkVrCqFCm7POQ2T1FZWnX0NvKVuLSG4jPZgcj8ayg9EVIS3Zmwqgk+lbdlY3Cw+ZN8g7ZqSLWNOgTNtp6RE91qlfazJOeTtX0FbpRXUz3NC02q+xea07e1cKCwwTXJw3+yZZFYgg5rrtM1aK8hO1l8wdV71rTkmyZKxgeN7cRQ2zdwzD+Rq3ZsFhj6/cH8qj8ZFpdOWQ9BKP5Gktv9Unb5R/Kp+2xvZE8x3HmmRtg0pqI8NVCJp4y0ZwKzWLC4ijIGS4xW3bFWXDelZmt204eOa3zlDn5ev1pTWlxx7F1oxOgx96sLXY2imRGGPlzViK81bP3UJ9SuKz9Uu7i4lH2jZuQbflFZykmikjOOS+K2dIZPmSRc5HHNY8eWlGTV+3ma3nVxWSGi7JIsjiMZxnnNZ853SsfVv0rSudjM9wnC9hWV1cDr2rOUbPQu+hZXb5aKOSe3vXovhm6t9NtoV1DTZY4doxKvIP1rziBh9rjyQFDAn6V2Fl4oktU+zBRMvQD1H0rnrpyskjWg4xd2z0u0OjXqLJYzq39K17aySNt4wR/KvHYdasWkNxbI9o+7BZPu5+ldTpHiTUdiFhDcQ4xvTIb8R2rhqUZLU9ClXTZ6Rby4LDsPTtWjp90+9QeDXF6fqf8AHk5blsn9Kttr1rafNLIQPbrXO4u52xqKx6MrNtBBIPtWL4zvZ9O8PXV583CbUBPc9KwbH4jeH7dP9JmY46fKSTWR8RviVoeqaTFY2MczgtvkYpjoOB+tOFKcprQbxFOMXqeQagzNdsZG5OSc9TUUgBjl/eKCAMAeuRULXP27VGkCnYzcKOuB2pYOYSD9933Y9vr+NfQUVaNj5utLmncRfkkA5HHbvVGR1GsNyDhcHn2q5df64DG3A+Ye+cVkxuWvrib64qpPQhIsJsj2bl+XqPzp9n+7vA39w8Z+tVZHxEkZzyCastnCEMegzxWZR694Daa3a4NuI9xJXD8ja3tXZwrfi2htftbrDC2+JUULtb1B61xngqRNkTbvmaJePfp/Su+tN2wEjPWsJV6r05jvo0adr2KFxp/nyFrkGdmbcTId2T6801tOAACoAB0wMVtpg4BGOa1NJ0e81ecW9jAZOcFuir9T2rB92zo22OKOktcsI0hLsxwFAySa8p+KMt14Y8Tajoi2pgupIUjmdz8yo6hioHbIxmvt3wZ4RsdBhFxKqT33eUrwnsv+NfCHxs1c658WPEWpE5V7+VU5z8qHaP0FXQ+Jsxr2dNv0OPY/Oo981FO3zAU8ff8AoKjlOXNdaPNI6KKKkQUUUUAfoxd2P2gMqRqEwQW29u9fGXxb0iXQvG13pkwG6IlV28r5ZO5CD9DX15p+qLrmlfbNPnaGN03Jz0A6r6Zrwn9qfQnVdJ8RxFnW4jNvMSMYZeVPHqM/lXnYOvzadypw5WjznwFHd6zpt14btbY3M6TrdQouNwXpJtB69jgcnFdr8EdU1HwT8TJLG4WVIr5vJkSRCpJ7HB78145YyzQ3sckUjRs3yq6nBB7EHtzXX6h8QfG02m2Njq2ttcw2syyRiREMoKnIy+NxHsTXdKCcWjSEuWSZ9yW63knzSJx9cVT8aWvk+GrjUUhklmsALpEj5b5OTj8Nw+hql8P/ABdb6/4Q0/VlViZYhuA5IIFdBJetLF+7UoDwSRXMrzidEkoOxBqOs2tv4VXV7MoxnQeRzwWI6/h1ryu7kMjtJMxZ2JLMepPrWv4geeC7msTNut1lMqRgYCMw5H9fxrGcc18lm+JlUqcl/h/M+oyrDRhT57fF+RzutWxjuFvIuR/EKztUs7fVLIxSLnjKnup9RXVTorKykcHqKxbiyaKTMZwD7cV40JuLunqj3XBSVmtDzxor3Rbsckr/AAt2P/167Pwv4qwVSaTBp2o2Szo6SKGVuMVyGoaZcWMhkj3GP+8O31r3sLmEK65KujPFxGCnQfNT2PoTw5rscyL+8Hsa7rTbxZIxlt2a+WPDniS4spVSV2x9a9d8JeLI5UX94Dn3r0ITdN67HDOEaq03PTr2zWUCSLhwcqRVnTtQTHkXCiOcfk/uPT6VS0nUYbiNfm5q7d2cdzGTx7VOLwFPFxutzn5uX3Kmxna3qpZja2uZJW447Vx3idTZ3Jtsh5ZFi3AjqCx3foK6qKEadM3mR5U9Hx/OuP8AFVyt14xiG8KqWuSfzr4nH4apQuqi16dj6bKuRzSgvdSuR+Ob2NdOFq52iO628HsBnP6isLT7y71V/J85xESGZF4H4+tY/wARNeiv/FcsNrKj29uFjGwAAsB8x49/WtnwC0f2tA2NpIzX1GUZXCnTjUmvef4I8rF4+U/3UdIr8+p3nhrS1jVf3ZX611UFlEBnAyOlPtIrdbRJI5A2R+tN/eD58YH1r6eMOVHz86jmzq/Cj7beS3JHykMPx/8A1VsSRJIUZhko25T6GuV8NXO3UEUnAcFf8K64dK6qb0PPqq0jB8XWSyaJdKoOZCHb6ivOtMcn5T1Bwa9cvoVnt2ibowxXlF5aSWOrT27DDI5/EV7WX1E4ODOCvGzuRavBHNG0UyhoplaNx6gjBr4+1PSZ9B16/wBHm/1lncNH9Vz8p/LFfZeoRlrcOK8G/aD0FLfXtP8AEEMO1b6P7PcuBx5qDKk/Vc/980Y2n7SjdbovBz5KnqeYRHcducVZVcIQcMexqlMrQuG7ZpqyuLoRhjz+tfOyue/FossP3g60jSYbGc4oulkjTJODWl4O8N32vXbmFD5URAZj0LHtS57K7G4czsjR8OXEhISNSf72K94/ZC0c3UmseLpV+ZiLCMkdQDvYj8SB+FczongtNG0S71C4WMrb2zyMD1OFJr239njSP7H+E2jRsmyS6Rrtx6eYSw/QitcNNyTkYYyPJFI9CNNkbahb0/lTqCM/StzzhVORkHIpaqWMmGeA9Yzx9Kt02rAjkfEFnbz6lMs6qc4PP0rzj4k/DLQPEulOt5ah5kB8uVeHX6N/jXpfidgmqDOBlAc4rLafeFG7KjiuecVdnfQrVKVpRZ8K/EH4e6t4Ylmnup5LqwjOEeNOQP8AaHRfrXP+ANHl8S+N9G0G2Tab29jhx944LDP6Zr7A+JOnRzJLJ5YOQd2RkEdwfavNf2T/AACh/aEu9WWFjp+k2j3MJJ4SSQ7FX8MsR9KzhHXlZ7ss3lKi21qlv1f9eR9p2VvFaWcNpCoWKGNY0UdlAwBX57fHjwfeaB8YPEOnxXBW1kuTdQIG58uX5/yBJH4V9feL/iPFo/x+8I+BDMoj1OxuHmH/AE0OPK/9Fv8AmK8k/bZ8H6leeK/DWu6JCTPexvYTMo6FfmQk9hgtWlen7SNkcORY1YLEc1TaSPX/ANnnWI/FXwX0yO7cTyQwNYXQPcr8vP8AwHFfBni/T28M/ETW/CVxHsOn3kkMfOSUByv5qVNfRP7BusXmla94q8A6rujuEZbyNGbJ3D5JMe33T+NcT+3P4YfSPjVpfiG3ibytatRu2rwZY/lP4kFfyrrpNwaR4+ImqlWU4qybbt2PV/2GPDnkaHrniqRDuu5ltICf7kfLEf8AAjj8KwviR4mGt/tj+G9PikDQaTdw2ox2cgs/8x+Ve4fCrTbf4f8AwP05bwrGLHTTd3THj5ipdifzr4q+E2uNr/7Rnh/VpLg+de6557qeTlixxn2zj8K0TvKUjA+3Pjd8Qh8NfCUWvHTTqIe6WDyhJsI3AnOce1eQaX+1lYT3ZjvvCz2cAidzKbsHlVJAxjvjFd7+1b4P8SeNvhzb6T4XsRe3q38czRmVY/kCtk5YgdxXy7dfs9/FoWkjzeGEUKhLf6bDwAP96phGLjruO+pm/tH/AB+X4teG9N0VfDT6X9jvftQkNwJN/wAjLtxgf3q+iv2Ufhbonw0+G48d+JIYY9avLQ3dxcTD/jzt9u4Iufu/Lye/OK+Ivh1pL638TPD+gzRblu9Vht5QOu0yAN+ma+8f23Nbbw/+z5qFtau0Jv5obFdnHyk5I+mExWWxTt0PJfEX7al9H4lkXQfB9pNokcu1XuZ2WeVAeW4+VcjkDmvWviF4f8LftHfAuPXNGhQaibdptNmcDzbedfvQsfQkYP1Br85RIzD5V4r2b4L/ALQnin4W+CLzw3oej6ddvPdG4juLx3ZYcgBhsUjOcZzu/CnYR5Dc2slvcSW88bRyxOUdCOVYHBBqfRbn+zdasdS8vzPslzHPszjdsYNj9KXX9UvNc12/1i6SFLi+uZLmVYhtQO7FjtHYZPSqZ8wfxLTlBTi4vZgfQR/aSI/5lP8A8mv/AK1e0eGNfOteCrTxH9mEJuLU3Hk7s7eCcZ/CvhJi394V9o/DH/ki2k/9gs/+gmvynjHIMBl2HpTw1PlblZ6t6W82dNKcpN3PMv8AhpT/AKlP/wAmv/rVT+Gmnv8AFj4nan4t1K2e20e2ZGa137hJJjhCfTjJ/CvA98gJ6flX2B+zZp6aZ8JbK5IG+7eS5kPrzgfoBXq5/g8Jw9gZ1sDHkqT9y93s9Xu/IiDc5WkUfi78YbTwPfpoOjadDfX8aKZVZtsVup6Lgd8du1M+E/xmtfGOrf2BrWnwWN7Op8gxsWim45Qg9Dj86+ZvGGpXGr+KtV1OYl2uLuR8+244/TFV/Dmoy6X4h07UY22vbXUcoIPPDA10x4KwP9nezcf3tr813fmt91r/AIeYe1fN5Hrn7RHhJfCOvQatpSNHpmoE/u1+7DKOSo9AeteyfAeTzvhFpcnTKS/+htVL9pKxi1L4Q39wy/NatHcRn05A/rU37PWf+FM6Tn+5L/6G1fJ5hmlXH8OUvau8oVOVvvaLt+DNIxUajsfM11pd7NqN4s14wh89ztVic/Mas2mkw27xkAgZ5Pr+NYt1rU0Gq3ikkgXEn/oRq9Fr0c9uQy5x1GcV+10JQ5Fc42mbcu25P2fJCEbcj3rlZI5NF11Y0lEhjbhl7g1attQubgvHYxPLIoLnb0UDuTRoWj3eqzvctcbJOvK5IHc49KdepGURwTM/XpVnfKBgoTgMckVjKNxArT1A7p35JGSMnvWdJGVJIrBKyKZIFc8dBVq2sLmf/VQuw9cYFUoppYyCvOPWtK31q9jxu+Ze9UrdSXcu22i7cNdNtGPuir1qlpFcxrbwhD0L81FFdRXSLJvZj3U9qvCB7hUaN0CDt0xW6iuhNyDxft/sXCngSL+PWorZs20X+4P5U/xHazTaK5i+ZYXDOPbkZqtp7A2cXrtFD+MLaIsnpULnDVORxUM3602CJIZdpq8hEq4PNZG6p4Z9p4NJSBomnhC5wK5O/P71/wDeNdZJONpPoM1x9025y3cnNRUHHYfpwH2ld3TNbmoWMRQTRtg459DWfo9n58TSbgCvatWZcWarn5sgY+tQloxozzJssXRvaqMXBBPvVzUU8v5OlVUzsPrisnuWtibTovOu1XGV7iux0G0n0+9S/sQokXpuQEH2Nc34YiMl9t6cc16dp9ltjTao6Vx1pNSsdmGgpLU52HTohqBu7uzWeHzPMNoGIjdvfFW3QW800tvbJaRlQyRo5YD1HNdM8BiUtgY9MVDpmjzazqIVmEUGfvEdfoKyqVvc946I0Epe6TaVFJPbBipBC5PFZGr3OJvJWEMe4NfRnwx+HuhXGny295EZHkjI8wsQwPt6V4/8SPBd/wCEvEDrM6y29xkQyr1K5/nWFO0kmdEk43XY80ln1GWYJY6VJOMkAx25bnrjPQHvisbUdeme2kt9pV3G0gx4x612bQ3ViQthcTwx7t2yJyozjGcdCcd64LxVCkWoCNVbftBbPck13U4w2sefV50ua5VsVLEIOAx5JPQd6090aZAPzcbeO1ZkEjB8MflC7QevA606GYu8jE/wbR/Ku2LscLQt9MFmdwWdQvGB0NZ8QCock8nJ+lT3J82Qqrls9CeM0iqJA0avgcBeOpHWpbuxkVx9+NePuZP41ciYmJG6dOfwrPmbdfNjjnbitKFWGISQBgE8d6lgeoeAZTNPGI08tCrEDPQjkfzr1fQtNvNQCi1t3cY+90A/GvMfg7HG2r2gmRWDQll3dM8Zz+FfS+geXHEEjUIgzjbXBVqWlZHqYePu3M3w54IaSQS6o5RV6Rock/U9q9A0yytbG1W3tYkhiX+FR1+tQ2b7gNoNaFvHuI3HNRe+pUmZPjXWE0HwbrGsyPtWys5JV5/iCnaPzxX5u3byTXMs0jbmclifUk5Nfob8ZdNi1T4Z+IbCUfLLYytn+6yKXU/mor88W+6T+VdlGDUObuc2IknBJd3+hAvdveoiealYYjqE1scLEooopCLEdu7oGAGDRUsMbNEpDYHpRU3GfZ3w/NummveW8b29vM+IRI3y+WecfUcc1mftIvpqeBWsLmTbdXDJJZqfl5Tq34jcPxroPgr5lv4e+y6tam5s4Y5LlNqjOVYALuz8pwScY/lVn4x/DvT/ABZ4e03Xlla1SwL3BWWUTyXSHB8sHJVcY4GCO1cNHAujJyqu1tf+HKqNJHxdPCRDIuCGjYMv0PIrp9G0mXX9PvpAv77yGu4MrxIETLoO2Rhqx/FEDWOt3MCiRVRiiq5yQueB+VaXgXxx4h8LWskOmSQT2wm3taXUQkibcMZweh4xkYr0NHZhuj3/APZP18TaBeeHpNplhfzIvdTXuwRYbd5iyERqWbJ9BmvkPwV8Rbo/E6wvF0Ow0RbhBDJFaJsV898ce9fT2oQ3LaUQ0mI5nVD83Yn/AAzXn15ewjOV9tT0KK9s4Lvoc3baff6zdyXSoQsrlmlfhR/jXR6f4P0wIPtVzLM54ODtGa0rR4IoVRXVQowFXoKsrcW/Tdg5r4Kck25SerPqZTmlyw0RjXPgbS5/9RcTwP2JO4VjX/w91AMFiu7d48/eYFSPwruUljf5Vmwx6HPFSLNcf6ueMAg8MOjCsJcvQmOLxFPr954Rq9jdWN29tdQtFKvBBHX3HqKxL6AsD79a+g9cstM1e2+zajECB92ToyH1BryPxd4euNFuCCwntnP7qZOh9j6GsozVz1cPilXVmrM8vv8AS2hZmjGV/u/4UzTNSutPnBVm2jqO4rqbiHdn5c1RlsbeU4ljBHqDg17FDMZU1yzV0c9bL41HeGjO28H+NCUVPN+b0r1Lw/4kjuFXccg+pr52sPDOo3N6I9DlE1wQTHCWCu2Ow7E+3WtXRfE19pN6bLVIZbeaM7XWRSpU+4r1sNiYT1pP5HmV8O4vkqrU+mf3N3HgYOa4zxvodja2d1rUikfZYHkJBxuCjIB/GqXhPxdHOq4kDD61b+MOqQn4T65NG4DvCsQ+rMBXbUp0cVDlqK5wqpWwb5oM+Y7C8Z7jzT1dyx/GvSPB96I2UhgD6k15ZpuC/HHNd34dkaONe4rrasclKTZ7PpevSRwBfM47gHrW5a64jRLuK5PvXllrcNtBB/AmrUN/KpK7iPSn7WxboqR6ra65HDcROTgiQc16ojBlDKflIyPpXzJb30zSqWkYj0r6S0mTzNJtJOu6BD/46K6MNU57nBjaPs+VlmX7n41x/j/TgZIr9BgkbGPuOldfIf3dU9ctft2kzQfxFdyf7w6V6FCp7OakebUjzKx58i+Zp5B6iuV+JvhxvEPgS9sYQPtCx+db5H/LVPmUfjyv/Aq7KFf3ZX2o8v8A0T6V69+hx2a2PiS5+dVK5w3PNPW3PnRSdxXa/Fjw3/wjvjW5jSEpp98WurNh0BJ/eR/8BY5x6MK5q3RpbhIkQszEBQB1NeDiKfspOLPdoVPaxTRK1nPqV5Da28bPLIwVVA717X4R0FNF0iGwt+WxmRz/ABOeprE8HeH20yL7RdR4u3HPfy19B6H1rsLS7igbLsOB3PSvMnNVHZbHpwp+zjd7lfXYb++htfDNvI5uNZuEtOM/LGTl2/BQa+j9NtYrHT7eygGIreJYkx6KMV5d8GdJbV9Sl8bXUbLAqta6UrDqmfnm/wCBEYHsPevWBXo0qfs4KPU8jFVfaT0FzRSd6WrOUqOojvlcfxjBq6OlV5wu5c1Mv3RVPZCRxPxCuVtdVtC54aI/zrDu9UtUh8yN16dKT45XBgvNO6jMTf8AoVeW3OqSMrANj0NcNWpyzaPVw9Hnppmt461tHsZVU5JFdx+yxov2Pwdfa5IgEup3ZKHHPlp8o/8AHt1eDa7c3VwwgTLyOQqAdyTgCvqgeV4D+Eg+bb/Zem/ePeQL1/FjV0L1JmWKSpw5e55d47+AniTxN8cY/iSvjG0thazwSWlr9lcsix4wpbd3wc8d69O+NFjJefD+9miTfPZ7bhQBydp5H5Zr5dHxS+KEzbl8UXsa+mxP/ia+lPgzrVx4y+FyrrFybm9xLaXchxlic4J/4Cwr0p4aVJc0jz/be0sj5D8HfECHSv2odJ1cOi2guF02VowPmikGw7vXDEHPtX1d8fvh2vj+LwqVjDPpmuQXEjdxCeJP0xX57+NdOfQPGmraRcQ+Xc6ffSRbkYggqxwf5V+lnwe8Sp4u+GPh/wAQqwZ7uyQzYOcSKNrj/voGs6is7oZwf7Y3iKPQPgpd6dG+yXV5UsUUd0PzOP8AvlSPxr5I+AduI/jP4PMQRR/aSE/Lk9D3r079vDxL9u8faR4ZhkJi0y0M0qg8ebKe49Qqr+ded/AWP/i8PhBv+ojH/I1tTj7jIb1Psz9oj4hap8NfBEOvaRp1nfzveJAYrlmVdpBJOV5zxXz9f/tZeLpbCSNvCmhr5qFD+9l4yMetex/tf6HrXiD4Y29loWl3epXQ1GNzFbRl22hWycDtXyLL8L/iT5O0+BNfYE84smqKUYuN2Nt3ML4ORz2Hxq8J6xIqbTrEDTJnBUM4BPv1zX1r/wAFBLaaf4FxTRLuWDVoGk9lw4z+ZFfLereDPG/hu2TWNW8MavplvbyIwuZ7do1Vs/L83Y5xX2neRab8ef2d5bSGdFm1KyCkk/6i7TB5/wCBD8jUVIpaos/Mr5O5SrVpp15dW81zaWd3PBB/rZYoWZI/94gYH41ueKPh94w8Na/NoWreHdThvY32hVt2dX5wCpAIIPavuH9kHwHcfCj4R6r4g8aKNNnvib25jn4NtBGnAb0OMkj6VNwPz5Cxt/Gx/Gn+TH6n866v4o67ceOPiNrvihbRwuoXjyRKqfdjHyoPwULWDHp143C2kuf92qURlJY0Vt2AcdmGQa+0fhmR/wAKZ0rgD/iWHgdPumvkEaPdYLSeXEB1y3+FfXfw5Ij+EWlxbt2NNIyO/Br4HxAi/qtD/H+jNaO7PjW6lknSJWSJPKXapRACR7+p96+xPgRMt18G9HWM5KW7xH2YEivjyVQsrqudoOBX0J+yd4qh+yXvhG5lCzK5ubQE/eU/fUe4PP4118d4OdfLOeC+CSb9NU/zFRdpHz1qSSRahcwSLh0mdWHoQxBqG2iEt1FEobc7qoHuTXqnx7+G+r6N4vvNX07T57jSr+QzrJChbynY5ZWA6c5I+tVPgV8PtY8QeM7O9u7GeHSbCZZp5ZoyoYqcqgz1JOPwzXsRzvCvLvrvOuXlv87bet9LE8j5rHv/AMeCtv8ABXWI5Gx/o0cYz3O5f8KZ+z3/AMkZ0n/rnL/6G1cv+1V4m0+30Oz8LSyMZruQTzKjcqi9M/U/yrrPgHHGnwg0pIX3pslwf+BtX5TVw06XDcKkvt1br05Wv0OhP958j4/1Vd2rXu1v+XiTj/gRrU8D+G77xP4r03QLJd817OsQ+U4UE/Mxx2AyfwrWbw/Zx6tdSXYM5M7nHRR8x/Ouo8Nzto119r0a4k06cxlDLbOY3KnqNw5wa/cqdGUqat2OU+gI/wBnnwPbad9i07UNSgckF5pHDeYPcY/Kua8V/A+TS7aW50OZbldpDO8qo4BGOnQ8dq0Pg/8AFi9k1q18N+IrpbuG4JWK+mlCvBhSfnY8Mpxjnke9e4ebp11FujubSdSM5SVW4/A1xVVOnLlkbRsz4uX4KXtxDM0etQ7onKFfLzgjqCc1xHjvwTe+FbOG4uLmK4jklMYKKQQcZr6v+PmqRaHp+n/2Lerb307MziBYyjRjuw2/ez34r5p+JWqapqWkqL+8edFlDqCqjkjHYe9ddKpScPevzfgN0na55yCDyBS7j/dqFWZexq1bmGQYdyrdqZzktv5i4O4AegrorCVWt88g1iW4wdqkfU1qac3ky/MQwPQela09CWrm1FJ9mtjK6Bl/jU91NZl1ZpZSCONt0LLviP8AsnoPw6VY1CT/AIlF43U7Vx+eKsatF/xLbJj99UCn8s1u9SUZq8rTJRT0702QZNQxorSL6VGvy+tTMe3SomPWs2URXc+y2dvbArn2yWxWnq0oCrGp68mqVhCZrpV/Ws5O7Bm7ocRW2K/dPXmpHLLcIrdmqwI2RUk3YZRzUFySX3ntn+WatqysETM1KTzLnB9cVEVYxs2M89qjkbM+78anTiFuwC/nWF7ss2vAyhtQfPOAK9Us1HlKR9K8h8KXH2fUvQMOPzr1PT75fKDZ/CvNxF/aaHpYRrlLl2zbViRWkdzhVUck+lafgFJn1v7JcRvG0Z+dSPun0NYLXzW95FdKrZQ/w8n64rf8J6/G2pNdiRZCX+fKlWGO2DXLWUnGx3U+XmR9OeHrS3sPCa3rffkwFINeYfHu6hufCkTuytOl2gT6EHP8hXSaX410660dLEXICdQjkcHvXL/Hl9IvPAkDWLqt3bTRvgfxknBHvwT+VKE43jFPY0hTa5nJau/5HnVvots/hqfU3H3AoUk/xE9B+FeIeNv+RpuowQ3lkJ+IFer3GuTrpC2j/LDFmQgdzivF3ma5u7i8lOWZmcn3Jr0qF2m2eXimlBJDceXBJtP3Rt/OoYH2R/dB3cUTNiBUOcudxpsLbTuIyB0A6n0rqueeE2BIqqw+UHn3osh/pa4/gGce9Rqp8zB4A654qSzYrHPJxnB60LcCujbrotjq2cVsXizW+qOk5xIAu/3yAR/MVi25/fjPTI59KuyszTSMzEkEDnrx/wDqouB7B8JZI4b7TGLbgXKnI7fMD/SvpjQm2oqd+Ovevlr4R3jG/wBHgkChGmmUHPUlCQPzr6l0ZP3S+jAcjsa8uv8AGethmnA6ayOMHgmte3bP8NY1hwdrcN/OtaJtqFm+6BTjsTUOO+N97LZfCzxPcQEB00+RQc9N3y/yJr8958bsc4B6V+h3juOx1rwL4gt1vY3SXTLgHI6Dyyf0Ir897iIK3ysHB9uRXr8vLSivX9DglLmhfzf6FV13RN6jpVVgRV2RGB444qs4P1xWZgRUUpp0a5YUhGtbHy7dFMbZx60VEisUBWXA7AtRUjsfSfwovEvNfbRri8mghltWQkN5bsf7vqOecjtXs3w/tNet9Lt7C4W1bRUd0CXTgtCP4SfY54HX86+VvByrcat9kutTisf3JRZWdgzt2UYBzn0r3PwqupaZp1rqF9ps+o6fLjcsSFg23bgMq42HHQ1VTFQnrJa6/cUmraniH7Q3g3UvDPimW4u5I5obqVjHKi7Qx6kYJzx/hXnGnMsN5FJJkQyfI7Y+77/h1r6I/aKU6nc2OpppF1bQX1u0Mq3ExlYuhzwT9zaMccZya8BaD7DcNbXyFraTguvOD2IqpuLs0RBOOhe1Kz1LTbuz1iZSUDIIplOVkZeeD34r7DGsx698OdI1G3kysrRhjn/ZNfKfhXUNb0uA2dvZW3iLRpGDPaSIJR9VGCyNjuK9p+GXit7jVrXwra+Db7RtFLGUi7Z2KkDgAkD1NeVmtLmw85X2TPVyypatGPmj2DSNPYQIWznHNbcFmnG4D8agjmWOMLGucDqad57f3+K+CtGJ9PUlUm+xbaxt2Tb90+oPSmwK8LiKSXzVHK+oqt9oGPm59yaSGb9/j/ZNc85R6GSpztqzRYWsikSIDWPrnh7StTsZLdlaBm5SRT91h0OKtmfBx0ppuDjrXPNx6oKcakHeLaPEPEmj3Ok6i9nckFhyrr9117EViSWyMe/4V7X430ca1pDNFGPtcALREDlh3X8a8gddrYKkEdciumjJNHt0avtI36jvDumXNxqtvDZ3qWs5b9y8jYG8fdGe2TwDXTajqltqTtovxA0ljcwnZ9qUBLiI/wC93/HINc5btsfcpwR0PpXqGr6Nb/EHwvZ30UiQa5FDs3Nws23gq38we2a0s1K8XZ9Cq1WnZKvG8Nr9V5+nc801HwnrGig6h4X1JNasPvFYxieMf7Uf9VzWJ4r8azar4Ln0mQFXaVGYHpgGtjVPC3jDQ4muJ7S8soFYL5inKgnpXMeO/DesaJAJNZ3rPKoZF8sBSh5DBh1r2sBj5yqRhV3/AK3PLzDAUoUJTo1Lrtp/X4HK6Ww3jPrXdaHJ8o9MV59ZNtcetdhoFzjbnrX089j5ikzurVlKA5OcVaQZXPoaxbeXcFBbvnitaN1MXLcjniuWTO+BctdqketfTnho7vD+nMe9rH/6CK+VPt0ccoUnHYV9U+Hcr4d04HGRaxf+giu3Ap6nm5nJNRNCb/Vt9KVD8i0kgyhHtTbY7ohXodDyepxeqW32XU54VB2sdy/Q81DKFS2OehFdR4g05rl0uIRmRBtI9RWBe6bctBtJWMjsx616EK8eVXZzSpu5wHxM8JxeLvDMliuxL6NvNsZSM7JQOh9mHB+teQfD/wAO3Gn6lJda5aSW91buY1gkXDRsOCSP5V9JI8WnqJN4aVe/YfSuR8f6PD4gdb/TporfUFGGLfcmHo2Oh964sc/rEbRO7A1FQneWxyF5ffN8h70vh3Sbnxn4jXw9bOUtYwJNWuFOPKhP/LMH++/T2GTWfZ+DPGl/eiBvsWnQbiHuXmEpUeqqOp9M17b4F0vSfCehJpmmhiMmSaZzmSaQ9XY+p/SuLD4b2XvT3O/FY2Mo8sDt7KO2sbKGztY1ht4I1jijUYCqBgCpDcrXMXWsohxuFVl1xd+Nw/Ouo8s0/Ffi7T9Ct5IRNBcas0Ly2unGULLcbRkhR16Z+uK8W0X4m3cXizTPHMl5PJoeqn7DqdoZNy2E6/wjPQdHHqNwrs7611bUbqZ5L6Dy2GEPAkU5OCG25Axxt/WiLRdSiaNY7y1ESRMjIgCK5O3aQAvykYPPJOT0zXdRnRhFqWrZjOMpM9V86OQK8bh1IDBgcgg9CKl8wbetcT4X/tCxjmXUb5Lp3ZSrBcYAXBH/ANatqfUVRMlq4pKzsnc1TPP/AI+srXunZb/li3/oVeSXTqFxkY713vx61IG9035v+WT/AM68nuNQUk/NXl4lfvGe5g5L2KLum31rpviGx1K8tWvLe1nWZoQ20vtOQMkHHOK1vHf7RUXjueTwLYeHLjT905865e7WRXVASV2hR1OO/auE1TU44oZJnbCxqWb6AZryf4eXLSePo7pjy3mufqQf8a68vv7ReqOXHqLR7c0OAPkx9BVvwj8frD4UzXmm/wBkSa8l0Q7rBdLGIHXjBJBySO3sK5D4geLY9N0hrC1YDULlcAg4MSHq31PQfnXjV4qyRlj1r6LGTjy8iPHo09eZnR/GPxpp/wAQviPf+KNO0ibSRfBC9vJMsp8wLgnIA64zXrfwF/aIHwy8EHwvfeG7jV40uXmgkju1i8tWxlcFTnnJ/Gvm1l2nKkgjkEetaFpcGeNiw+ZR83+NeWkmrM6Gdd8RPFFx428d6t4puIjC1/OZFiLbvLToq574AArZ+G2uR+G/FujeIZLV7pdOuVnaFG2lwAeM4OOtcVo1rdX90lnZ20txO/3UjXJNev8Ahb4Q+J7y1WS9ns9LjODtky7/AIgU3iKdJWkxxoznqj2dv2sbEDP/AAgt7/4ME/8AiKiuP2t9PhjL/wDCC3rf9xBP/iK5Kz+C2k/Zv9I1+6eX+8kChfyzXMfEX4R32jaNPqenXi6jbRDdIvl7ZEHrjJyKzjWoSKdGS6mp8a/2jLH4jfD+68LQ+FLrTXnmikE8l4sgGxw2NoUdcetcJ8Gfit4i+GmqyTaWUu9PuCDdWMpOyT/aU/wt7/nXm0oKsQeuamhfjHp0rdRjawOJ9kj9r7wHDBCdS0HXre4cfdjSORAfTfuH8q8V/aE+Out/E3Tm8P6bFJomhkh5IY5N8tzjkbyMZXvtH6147dJDcQNFKN0b/mp9RWbavIjHTLibZIh3W82ajkimTYozDUtOCyJMXgPCSxtlD/gfapYdauTxI7HtU8dxM0r+UFjvBxLAw+ScfT1/nUC29jfA+TJ9juM8xSfcJ9j2+hparZjLdpqS+afMwysO9e//AAk8Wap4oXTfAvh/wzcXd0YPKef7QFjiTGDI3y8KP/rV81XljeWRHnRMqnow5U/jX0d8Kvjt4I+FvwV+yeFNEuJ/HV2xW7e7XdGD2kLjqg7IOc9fWvPzHLcNmMIwxMbpO61a1+QKTjscr+0N8DD8L9V01LfxBDqlvfQ7ijbVnSQD5vkH8B7H8K8102XUNLu4bvSVkiu4HDxzJ95SPer2veNtd8Q6zca34gupbu9nbLzSn9AOwHYDgVQfxJJny4LcSMehxivR5YSjaXUSPb/Cfx6uIrRLfxV4cuzOq4NzZYIk+qHofofwq14h+PcS2m3QfDl35rDCS6hIsMaH/dBJP6V4VGPEF8vzMtnH64wcfzqOay0+1USXcst5OegYnn6CvlXwRk8qvtfZv0u7fcae1lYk8RvfeK9XuNW1K/gnvpTmR0LMMdgOwAr1L4d/Fqy8HeB7Tw7caPNdyWwdfOjuQobcxPQrx1rx25vyAI0VYx/DDHwB9arGRj80jAn68CvYx+T4HHUI4etC8Y6pJtWtp0sQpNO6N6bWpnnlkhyod2b5uSMnNVpL5s5eZie/NYzXa9FYfnSLIWO5uQOgr0lOysgNqK8Y89AfXvVy2v7pP9RLKmRztYj+VZljDvjEszYUn5R61ZS5j3bVZFUHgZrSLb3EbNs08vzGV898sTWnHGJoDDcIk8R6q4zmsXTJJGvNi8oBljW2sgXDDjFbppoSOY8S+F44k+1aXux/HCTnH+7/AIVyRBB5BBr1RpFli2nJ68VyuvaXFNIWjwkvY9m9jWNSkt4gYME2AM1rWk+R8qDPrWCA0UjRuNrA4IrTsjvXBbauOvesovUTNmJPtcyQMwEIYPLz1A5A/E1q6uN9j5g5GRj2rNgljWFY412qOue5qa8uQNMkBIxuU9feumLsmTuykh4pWwajLfNjGBUg59KgEV5Mc4qs+Rmr8icdKzdTYxQN6ngVE1bUpO5jXsnmTMw6dq0NBhKv5pXNZbZyO9dl4H0y+1yKdbS2QmDGW3YBz2571lHcbRG77l2jHPaqF9IVgJ6ZLfrW9rmjX+nMRfWM8BAzl0IH59K5vWf3YjhBzxmrqOyBIzCfnY9sVNKyiAjnJxioByPqalZdwbtjGK5iixp0xWdRwNj7sgcnNd3FePDarNyVwPwrzYSeXOH7Z5rutGuBc2IjJzxXLXjqmdWGlujdtLxrlA6LuHqDmr9msbZaT90ezZwa53S7Fmmfy5PLbtxwa3bCHXbN0uo7KdlVvllSLzEY+nQgms+S+x3RTaNvTPD+o64jf2fBd3K5wZVchF+rdKqpLdeFtUvYYJvMniR7eQuTIozwcbun1610ul+OPiFpulzXa2eo/YoMGVpLJTCuem4EDH4V5d4o8RXmqatd38tlHHNcyFnWLKrk+gycVMabvqiptRjvqM8RatINOuV3feQqD9a4hQRbnGeTgitrV1mOnM8mByMgVhq7AqRnAJJrrpKyPNrybkiO4OJiP7ox9KjlbZEP7xOfpSZLMXY9TmoJX3SE449K0Odk4ckjc2SD1PerVsubWVdq5fhcnGPeqUOOPrVlGfy2Kk5HPSmtxEFt81wg/vMB0q3cMDcyKGIG/vUVusYUTbijrklcfkQafdFlldWwDtHbn86BnqnwXWN9S0t2xujvMgf3lKNn+VfV2gR+XZooYErxz0r5H+AbmbxLa2pwV88MM/7jdK+v9Hg8mBQ33HPBz0P+RXmVl+8PUwzvTNe0PK/Kfp3rQuXC2rHPWqGnFWZlJBP8qqat4m0nTNbtNFv51jmu1LRljgDB71tQjzzSIry5Yt9hNTsY73w7qdvEsTebZTx4VefmjYV+dzny7hvMVhtPPFfpDJYSeZ5trMEb06q1fDXxl0GHw78T9Z0u3jMdqk/mIgHCq4DAfhux+FevV+C559PWm12/U4VpTKm1Rx64q9aeGdVudPmvre0kMMSl3cqAqrnGcn61dgg0nyCjy7J+CGVidwPYDHBrsfBGhszi6tvEEMogO2aFpwjLnP3Q33h9K86rWcUVCCbPMxp4IOYpDt4YqMgH3p0Frb+aFJwv6/WvVfiD4dt9N0CK4P27zriRmW4dcR+WONmw/MWyfvHAHvXmllJGs+ye3UqM/eOOfqKIVOeN0OpT5HYqeVD/AAnjt8porTmvLJ5S0dvFEpxhFbIFFVzMiy7ntPw3s9L8P3Mlzb4vriSPaPPQEqQfvKe3I7V9G6D4h1HUfC9s9jeWi3jRB5MqD85IzuAGMEe9fK2hyfbLB7iDVr2YJ/y7A8pk9a9D8FeK9a0vT/3dlfXGk20o+1zxJgLk/MQTwWAI6jHP417NZYenSTWid7W1+elxw95NNm5+0PNL9izC82pojbpJlQ4iPAKgKMD/AAr5+vNP8t5lvLeYoQC6EAFQRwG9D7V73N4qt7G31i+fR9TkN0iiKZJGkVlI3KW5+8R17ccYrynXdasr9I2i0+6tJ5yTNhm2OCcBiTwK56NOjV972l10uRy2Z56mmNbaijWl7NZFmHlyITuHtxg5r274d6L4507WDrHiXUNZurZIQkJvYZlBJI5yw2jAHrnmvOYYvJ8RaRDKYZG/tOFleM7js3LgGvonxr8Qob7XI/B2i7L7ZvOrTYJ8jbjYqnOM7uCee1eXmlL9xUjtoztwMuXEU2u/9fmdBZ6isiIVbORV1LokcmuDsbx4ZAucj+Vb9rcsRya/KKsnFn6EqKkjohNkDmiOVvtAC45B6ms2G496mikUXEe7OORn8K53UuZSo2uaRk+buKkRjwF5PvVVi20Nncvrmnwtz1/A0ru5zOOheUjupRvY1518S/D/ANnm/te1X9xM378D+Bz3+h/nXoMb/jRdww3lpLazKGilUqwI9a1pz5XcinN0p3PBwcGu+8CX0y6FcGFj5lnMHGP7rDn9RXFeILGTS9UuLKXkxNgH1HY1t/DDUY11ibS5G2m9iKxk9C45ArsqxdSm+U9Ocly36f1+h6gdStPEWiPZ3TBX4OSPQg1xPxHht7j4ORWmpFWu7TMdsxb5sqxUge2BUcrXNrqHkx/LI8mxQTjmtJtNmuNVGl3UwkleN5JSTlYkPLfnmjKViMTNVGtI9e5x4zC0aMeRS0eqXbQ+X0+STAHOa3NIm247e+aqeKtNk0fxBeWEgIMUzKMjGR2P5U3Tm5Uiv0ZPmimfHpWlY7GzumGPnq7NqUioPmx/WsS0hkcKVUmnXljfuu2NG57Co5E3qb87SJY9Sa41eygjbMk9zHEAPUtjH619tSzpa2tvCrAhWSEfgMf0r4c+Gun3C/GbQ7fUAPLhZrph2OxCyn8xX1tFfvMbSFmPyuCcnuTXrYWirXR5OLm20eh9qhsW4dfRjUy/dqvafLczL6nNJbHMS3JwhrltfufLRua6e7PyGuH8VvtR6QzpvDWk6VqGgW9zd2MMruCWZlyTyaoi4+GySGL7RoqsDggyAYNavgNt3g2zb/Yb+Zr5b1WRv7SuiDyJ3/8AQjTA+np/C+g6lZCbTDHCGGY5rZ8ofy4IrzTVby60zUptNuP9fE+0gfxehH1rY/ZxXUDpOozTCQWTyL5O7oWAO4j9Kn1Gzg1X43pBhWS3iWaYepVRj9StAHQeGfDFvDYLqGuqrSld5jc4SIe/vVqHXvBdzc/YUuLIsx2DMJCk+m4jH61k/GTUpYdNttMhYr9pYtJg9VHb868xNqfLyKQHqHjTw+NPtH1PSwwiTmWEc4HqKxfA13DqPiGG1nVZUZWJVunArrfh1enWPB6RXZ81o91vJu/iA9fwNef+AImsfim+mtn9w8yDPoAcUAdr46jtdMSzNtCkO9mB2jrgVxmqawwUANxuXv15rpvjLL5UOmn/AKaP/IV5jqkx8mNj2YVcNyWenfE7w34euPh5qmqXOkWkt1baZLLDKyfNG2wnI/GvFv2V9G0HxbqOuRa5pVrqKW8MTRecu7aSWzj8q96+I+5vg5rpXr/Ykp/8hGvBv2FWLat4mB7W8H/oTVzzinNM6qc2qTSZ6Z4w0f8AZ/8AD90dK8UWnhXT55I9xguiEZkPfB7VD4b+GnwA8U2003hLS/DVwyDbJNpNwvmRZ9djZX8a+aP2+W/4vVED/wBAyLH5msH9kS+v7f4weHrHRRI91cXDPebM7VtgPm347Y/UitqaV9NDKTbWrL/7Uvwxvfh34wS8+1yXukaplrSZx80ZXGYm7ZAxg9wa8ckyyE9q+1P+ChcsCfC/Q1bb551dTGO+0Rtux+a18Vsc26+4rojNyWokj63+Ctn+zfJ8K/D7+MY/B39vG1H203jDzjJk/eyevSvUfBvw+/Z28Vi5fwr4c8JaqLbas5tED+XuzgHHTOD+VfnXMM19ff8ABOD/AI8PG3/Xe0/9BkrGStqJo9tsPDPwU8Larc2dnpXhvTL9NqzxqoWRcjIB7jgg/jWZ8TJ/DVtp1q2gGy3lz5n2c84xxmvI/iVqcA/aN8X6VMcShbSeP0I+zxg/kQPzq/PI0lvHCvLyMEX6k4FclR6tWOmnGyUrntPwp0Kw1DwqmoalZRzvPIxj8wZwo4GPyzVf4i6baabdwLBbRx2l1E0boo4J7j8Qa6wTWvg/wIk0wxDp9oNwHcgdPzqh8T7UX/hL7Zb/ADGBlmUjup6/oa05Fy2Med81z88/iboD+HfG2o6WqlkWUtEQOqtyv6EVzhSSORQVbLfpXvnx68J3GuWD+KtLVjJZxrHewciQqM7XHtg4/CvAJmGRn6iuijUUomtRW1Pob9i/wZ4X8X634lh8U6DZarHbwQtCtzHuEbFmBx9cCvcPFXg79mzw7qS6d4j0Xwfpt4EEixXICNtPQjPavLf+Cf8AIX8Q+K8kk/Zbf/0Jq439vLB+McAwCRpkXX6mnLWVjB7n0HZfCr9nf4gafOvh/S/Dd4VADzaRdATQntko2VP1FfKP7TfwXPw18SW3kXklxpeohjZXUijcGXrHJjgsMjDdxWb+youuRftCeGv7BaRfNnP2sITt8gD95ux2x698V9Mf8FCI7eb4U6RE7hbg6srQ+uBG27+YqVdOwtjvovhP8HNN8IRalq/g3w/BaRWiS3M0sPyKNoyxJrlY9J/ZPPzJbeAz7hl/xru/i3tX9nvXPMxj+wuc/wC4K/NZLiCMBFdFUY4DU4R5t2B9ffGzSf2cz8MNebwrbeEf7c+z/wChm0YecH3D7uD1xmpf2O/hr4C8SfDW61DXvCel6hdpqEkazTw7nCgDAzXyJ9q3KPL5H9//AAr7f/YJk8z4R353biNVlz/3ytXJKMdBHyx8f1sNA+LXiXRtHtIbS1tbwxwW8QwkS7V/TnpWh+yJomheL/jbBo/iTTLbV7J7GeSSK5XchZQMHHtXOftOFn+P/jONSFH9onJJxn5FrtP2Eo9nx/s/u/8AIOueh9hScm0M679unwF4N8Fad4Xfwn4ZsNIku7iZZjaRbWlAUYB9ea9B/Z+/Zx8H+HfBtv4r+I1nbahqcsAuniuz/o1jHjcAQeCwHJJrL/4KFTx2r+Abqb/VQ6i8j8fwrtJ/QV7N8cdOv/GX7PeuWfhhTc3F/pSvbJEeZlwrbR9RkVnfQRzWi+Mf2a/G+pnwlY/8IteXE5MSQSaaYVmPTajsihj6YOT2zXz/APtb/s/af4Cij8Y+EFlTQZZhHd2jMW+yO33SpPOwnjHYkV81SxXenX5imS4s7y3cZVgY5InB49wQa+jfGv7UN94o+EaeB7jwzDcXVzpwtdRv7qY4aQADfGi9+M5JHPahbjOu/ZP+AOkeKPD8PjbxvbNdWMzEafpzEhJEHBkkxyQTnA9q9fn8c/s46VrJ8JSTeF4biJ/szJ/Z2YkbptMuzb7E7sDua2/2fL6HX/2ddA/sqQK50trUYONkqgqc+nPP41+cPizQ9a8O+IrvRdesJ7C9glZXilQrnnqPUe4p3uxH2X+0b8BdBt/Ctz4z+H9mlnJax/aLmyt+Yp4sZLoOxA544Irkf2LvDXhnxpqPiOPxLolnqi2sMJhFxHu2Els4+uBWF8Mf2ltT8IfCeDwhcaENbvYN8MU91PtiW3I4UjlmIyRjjjvXZf8ABPpxJrvjGQIkYeKBtiZ2rln4GecVpeSixnT3Phz4QeHvjnruk+JdL8P6dpK6VbSWkNyAsfmktvKg98YzXU2Whfs06rqEGn2lj4Nu7u4kEcMKbWZ2PQAdzXgf7aUmz43y/wDXjB/KuD+CE+741+DV9dXh/nVcrcb3A+yfFXwu+AXhuzTUPEfhLwvptvJIIlmuYwis5BIXPrgH8q8+8Z2v7K8fhHWH0dPA39pLZTG18p13+bsO3bz1zjFbX7eX/JJNNx1/tmI/+Qpa/P2+j8q/nT0cn8+axS0uFtD78/Zw+FXw28R/A/w1rWveDdIvr+4tN9xcTQ5eQ7jyT+FSzWf7JMUj28y+A0dGKsjOoIIPIIzXV/spf8m3+Ff+vBv/AEJq/NbxMQfE2qHcP+PyY9f9s0rsSR993lt+yo+m3Js18CtKIm2bHXO7HHevie0Qsi9zjmuTt5pIm3wtg9/Q1owa1PH96EE+xrWnJLcHFnUx2pZema5/xQnlTRRexak/4SW6UYWFfxNZmo6hLeT+ZIoyBtHPatJ1IuNkKMWVWVmkCqCWJwAK9O+GupX3huAwpBBPHI2+RHXnPswriPCsIk1XzHXPloWH17V7j8EYdLudQvBeWNvdTKA0PnDcAO/HT8a46tZ03eJ24eiqj1NE+LND1OIWt9BNbefKocOvmIFHJzjtwO1eGfEW6sbnxdevpqxLaq+xPLGFbH8X4mvp7xrrOj+G9E1LVJbS2hkt7TbbIkQCvNJnC/oD9K+QZ3aR2kbku2SfXmr+uTrwtJL1KxGGjQ2e4wDEqDAIz3p8z7W9ySKYTmZR6ZpJTl1FQcpDLnca3vCN7tm+zs30+lYEnU0W8rwSrLG2GU5FTKPNGwKfLK569ZI23zYceprpNM8Xajp8KwCW4jjBB2I3yk+uPWuH8J65b3UAQuFk7qexrpvPidNr7T6VwXcXZns0arteLNbxX41uNX0eWwDXf74jeZJcggV5+tqPM3ScfX+db97PbIh+6D7Vy+qXygMEPJq1J2sicRVlU+JlHxHdK8Dxr90kY+grnZGwn/AMHPTNaGoxzeQJZVKq5wuetZtwCYCRzgc/nXXT+E8yq7yGPBIIWkHKAckDpVdFZshe3WrkUnl24WQtslXsfQ96jt90M65CkOOmfyrRIxZCvRRnjNXLdm8uXHI2Hg96rTRSR/K0ZBHPPpVqw2rOFkyEIGfoadtQKxnAtzD2L7+nepnw6xSE/eXbz7VBf27W100TDvwfUVYhBksGwPmiYHFDBHdfAe/Sy+IWmhnIDTLgdmwCCPrgnHvX3Fp9vFdWD7WDqXIBHQc5GK/PvwJKsPjHS3IHNymM9Mk8frX294S1mQK0UjH72STwdx6nHvg/jkV52IVqiZ6GEu4ux1VlG0bujfeU9c8N6GuT+IXh7TfGCm2jmit9XtgWtJs9fWNj6H9DXaW5E1sZIyN6glT71wNjBc2dw8dxm2e3lLROx3mWJjkHPfBJH4Cu7LoXk5GeLqWVkV/hh4zu7W8PhbxOHhu4W8uN5eDkfwt7+leSfta6X9k+JaagF/d39lG+fVlJU/ptr2fx14bg8U28d/ppEetwJ8h+79oUdv8AeHY/hXBfEK2fx38NmElvI/iTw8S3llfneHpIMd8AA/hXqTgpJtHDSfK3FbPT0e9j5vaJefl57cURfumDqBuzkEEgg/UVYljI/wBmmlCRyy/WuCUUO7Qy/uL28l8y4urmVyu075Gc7fTntVRreMxgbWU+p71c2NnnJ9xS7RjPmVHKh8zMv7E55GzH1orQOzP3hRRaIuZnaWVhYzaRHqdrqzW1/K3763Zwpb5vQY2g9Rwa9u8NJIng230VmvFuL+eMW0ZgEcDoMdJW65OMk479RXkcOjzG8MklvdXglhUu91tfaOMhff2r2vQ9O0PRRaIh1W7uJLRHuI7iYOu5kwFDE5UYHbgYNd0sNUhbl93p/S/yNaK0fY9D0TSV0LVv7U1DWbS5ke2+zLbLKFjyvOwRgYJByM9cV4x8cNW0vUNZ0uLQ1hkWS3IkX7IyzINxyrHoQOecYA716p4Zljsf7NCa3ZmdQ8ih/wB7dRqT9zAP3AMfMcH2rwX9onVNP0vxTqsel6ob6SVQHlLZ2sw+dc46k9cfStMPJUm532IqqzR5muox/wDCVg2yrKLa7ieIfdDhHyee2cV23gLQtWl8YP4nMY+wNdSrI8ZZlV3RmCbgMZwa8ctRO8xki8wyZz8nUGvSPhDca1D4vt7O7ubtbWSGV/JaQlCdvXHTPFeJmdS+Gqyt0Z2ZfH/aafr/AF+R7FFITKfrXVaZia1RhzkVxittl/Gup8M3G6IxejZFfk9XWJ+lJcr0L7sYW+bIHrV+2KtJCTIArMBz2J4pLm28yE98jis6ykxDKjMuI2By38JB71w2sxtqpHQ3ZVltJtj/AC56HqGqWOQH5gMfTpVq1kW+tRDNt8xR8rDkMKpSRNBJtYACtWrarY86MlJ8sty3FL061YWRsVQiYZq1GVH0pqRnONjivi1p3m2UOrIvzRnypfdT90/nx+Nee+FxJJ4o05Y22OLhSp9xXueqWlvqOm3FjM6KJ4yg3dM9v1xXz3P9t0rxLBCQ8VxDdKrj+6Q1etgf3kHBF06qjHXoeg+KfEtgnj22tbm3up3iAadLOPzGVj1yBzx6VzPjW+8Qalq9/Ho9zLbWLyACVmMbzIAMA5+YDI6Yr1zSdeudMWQWum2qeY5aRooxG0hPUkjqfrTr/VtC1UFdU0UM+OZUGHH/AALr+ea+kwdKGHpqEXr+p5FXEynL3o6ep8yeLY9Q+1I+rXZu7woC0pzkgcAZPXAGM1U0NfMcL6HBFdf8crXS9P8AENiulzTyRyWu51mAyp3njI61yXhdh9uAbpnivZpNunc8mo06zsemeGtNjaNRt6jniumTTY403bapeE9pRSCK6mWEFeOawvqdqikjz/WLWGx8aeHtdX90sdwYbhs4zHtJx+h/OvbdIuvtC29z2cq361458S4G/wCEdd+B5c8TZ9PnH+Nei+Bb4XHh+0YnlUWvo8s96g/Jng5hG1Q95jOY1+gqGL/j4ko09/Ms4ZP7yA/pRDzNJ9az7nIF1/qzXC+LR8j13V1901xfiePejVIzq/h6B/wh1iD02tn/AL6NYa6Z8KvtLSeXoBm3ktmRSd2ee/rW94GXb4RtF/2G/ma8ZtNH338529ZXP/jxoA9Y1fxn4f0ew8vTpIrqRVxFBbD5B9SOAK5H4SST3njbUtSvDuuJ4SxPplhwKq2+kr5X3MGr3g4rpfiu3kYbUmBhY+men6gUxXJvi9z4gsN3T7Ocf99Vy77fJxXbfGWwkaztNViTd5BMchHZT0/WvNTebkxmgZ6n8HM/2Lef3ftHH5VzekcfHu6x03Sf+gV2Xwwsm0/wkk1xlGnZpzu4wvb9BXnvg+9Fz8Xft7fduZ5gpPoQcfyFIDovjm22LSR6yP8AyFeb3GyVEV+mRXpXx4t5W0vTrtVJjimZXPpkcfyryI3Q2+YT8uQB781S2F1PevH3Hwk1oAZzo0ox9YjXhH7EUQh13xMvc20Bx7bmr3jx7+6+FOrLP8hGlOrA9iY8Y/OvBf2LpN/jvxlGD8sNrbIB6HcxP6msZfGjeP8ADZ6j8T9I+Beo+Kl/4WEvhZ9cMKhV1G4VJjH/AA4BIOK2otF8AfCjwxqPiHRPC9rp9pFF5tw2nWqmV0+vUjp3r5a/bOtUk+Nxmbr/AGbCg/Wvo74B65D46+DNtZakwnnggbTb0E5LYXAJ+qkGtDNrS58r/Hz4iR/FHWxc3VtPa6VZRstnbsuSueS7EfxHA+leHTYEaqBgYr0/4paL/wAIXq+raHeHa8MrwwrzmRf4SPbBHNeYS/NnjgCuiPwlNJbFKTpX19/wTi/48fGv/Xe0/wDQZK+QZe9fX3/BOL/jw8a/9drT/wBBkrOWxLOK+Oc5h/bJ1TDEB4YVPPb7KP8ACvTvhVZya54z0uHZmO3uPMnBXPyoCf54rzH9oDUPsP7UXjCJIWknvNNt7eFkYK8btHF8wJ6cZ6cmvbv2SvDs8bat4lvrma4mcLaR7z8qgAE4HTPAyfeuWavUR0RdqTOr/aYfX5vBVtpPh7Sr3UJry6XzxbwPJsjQFsnaDj5tv15ro/hwNQ1X4XWNnrdpPa3v2Q200c0TRsCBtBw3PTBrL8X/ABUtNA8RXOjLpM949vt3yJIFGSM459M1p/D3x7b+Lru5tV0+WykhQOA7htwzjjFaXV9zBp22PLbHRLWaW5s9QWSRwzRsS5yhDdR7g8ivk74veDL/AMF+JJbK5LTW8haS1uduBKhP/oQ6Gvt7xhp/2Hxjcsi4juMTLgdz1/UGuM+K/g218aeE7jTJlRLoAyWkxH+rkA9fQ9DWMJezkdCfNE4f/gnq27XfFZ/6dbf/ANDavcfihpvwNvPEyv8AEM+F/wC2TCqqNSuFSXy+2ASOK8U/YFsbrTfGHjXT72Fobi3hgjkRhgqwd64n9vVd3xng9tMi/ma692c7XvWPrQ6T8PfhF4R1TxRo3he2sLKCDz7ltNtQ0siD05yfzxXwv8evjJefF7xSk62r2GjWSsljas2XGervjjceOnQetfYn7Mvie3+JHwItrLVGW4uLWFtK1BWOS2FwGP1Qqfrmvz++Jnhm68C/EbWvDc6lWsbp1jJ/ijPKEfUEULRkn6iXeoaRpXw/Go6+0a6Xbaekl2ZIjIojCDOVAJP0wa8nT40fs0PgrqGhnPT/AIkM3/xmuv8AjG3/ABjpr7f9QE/+ixX5hRuMjtSSBI9D+OOpaTrHxP8AEOreHGQaJcXW+0kihMSsm1fuqQCvIPYV9Z/8E+GVvg5f7RgDVpf/AEFa+Cbm4Zl8tWOO/pX3V/wTru4pfhPrFmrDzbfVmLr3AZFIqpMD5Z/acwP2gPGh7/2kf/QFrsf2D2z+0Faf9g65/kK5n9rbS7rS/wBoTxWt1GyC6uFuYSR9+N0XBH4gj8K679gWyuLj48LdQxM0Nrpk7TPjhQ21Rn6k/oaXQD0z/gpH/wAgnwf/ANfM/wD6AK4H9nH9p6/8AaVB4W8XWVxq+gwfLbTwsPtNqv8AdAY4dfQEgj17V6L/AMFCYI9Uu/AWirdQQT3V5KitKcKgbaoY+2TXkPxu/Zv1r4Y/Du18Uz61Fq7m5EV7HawERW6MDtcMeSM4HQdRSQH1Vbar+z78do/srNoerX7qcQzxfZ71SRyV3BXJHquR714B+0r+zL/wg+h3PjDwTdXF5pNsN15Z3B3S26f31b+NR3zyOuTXzHbzS2siTW8rxXCMHSVGKtGR0Kkcg571+nvwy1C68Xfs7aTfeIv3s+oaD/pbSD7+YyCx+vWjYD4h/Z0+O+vfCe6lspLc6t4eupN81kz7Wibu8bdj6jofbrX1vo3xU+A3xftotN1aXS3upgFFlrduIpASeFV2+UnPZWJr5ruf2YNat/hDeePLfxDa6i6Wq3lnZWcRfzYep3OcfMFyeAeleFJGsYBbBJ7VSSYH2X8aP2VNKGlXOufDiWeC6iUynS5ZN8cwHJEbHlW9ASR24rO/4J8gprfi+NlKskFuGBHIO5+K9J/Yg1/Vdd+Csa6pcS3P2G8ktbeSQknylxhcnrjOKx/2aLC20349/Fq1s9vkLeIUCngZdyR+ZNF3ZpiPHP22jt+N0x/6cIP5V538CGLfHLwZn/oLw/zr0H9t/wD5LdN/14Qfyrz74BjPxv8ABp/6i8P861+wM+p/+CgM5t/hHo8n/UehB+nlS18Ha/uGqOygYZVP6V91/wDBQ0Z+Dmk/9h6H/wBFS18KeICTfqDxiJPx4rKPwgj9KP2TCo/Z18JF/uiyOfpuaucu/jN+zRDcyx3F9ogljkZJM6BMSGBwefJ55roP2Uv+Tb/Cv/Xg3/oTV+b+vYPiDUwehu5v/QzUpXEen/tbeJ/A3iz4k2mpfD+a1l0pNNjic29m1uvmh3J+VlU5wV5xXjppcbSVpRTRYyhV5zTyKcq0MDpfCduFtJJj1c4z7Cu7+GOsW+h+IVuJzuhc+XIR1AJ5rlNPFpp3hiC6aZCzgsyggkk9setTeGL7T7RoNR1glYPMMjIq7mb0AH4Yrmmr3PQpS5FE6T9ofxRBql3Fp9kxCSStdSjP3ONkafgoyfdq8dU5bjoOlavijVX1nXLzU2jEXnyFljXoo7D8BismLncRVxVlYwxNX2tRyWwg/wBcx9BTHb94T6LTk5dz71EfmJ9WNUjnYg5GaFX5cn8Keo4x0qewga4lCnhF5Y+gqo2W5LTZNpNvJ9oDbigbO0+9dVajVI0AWUuO2TWNbMrXsYQYRWCiuxigKjDdMZ6VxVpXZ24eOhlvb6jcHDsF9yasWulwwHzJP3knq3aryqd1OKMTnaawuzp5Uc54tTCwnjC1zlwn7glScfxDGBXYeLrcizSRQeM5BrlSxGG46YOeh/zmu2g/dOGurSKBaT7OoJBVCceozUYjYHewJU9T1q+tu28tCTt9D/LitzStLjuI2miuIoHAz5U6ZV/bNbxRz2OdUuCu9i3BwT3FSzbUijfaxH3d2entVvUbcxymMxGOck/u+qn6VUtLhYnaGZRtPDK/araEatrp/wDbNk1urKt3Eu6LI4f/AGc+tZenq1vdmKdHj3ZRgw5DVoRB7SQyW8krwEDa44aM9s+2e9bF5D/wk1ks8b41C2G6Qfwyj+8f9r370NAjniJbK9iulbbJHIGU+4Oa+tvCOuWtzZWWqN5kv26BWwvPzknIx68fzr5djgW5tJIZl/eLH13j7/Yj29a9f/Z+1C+udLGmwf2cs1u+zzLrBZfQopP3hnqOa4cZBWUmdWGq8kvU+lPD1xKLTbdR4lf7sefmx/Squu6bPO9vcIoijiLLJtPzqrfxZ9AcZFWdCFnFbxRThBdRRjzcfeY93GPU9q0457eQvC0LlZAVJA65r06EFTiuVHLUqOcm5GBptqkbhfPPnwuDgNn8fpSeJtBefUovE2iAJq0IzLEOBdp3U/7WPz6VbKPFITBCJZInMZfoGUdvrV6BZZEBAYAcq1dHM07mR8p/HHwnbaJ4hj1bTITHpWrqZ4UAx5Mmf3kRHbBOfoRXnYKZw0O8fXaa+tP2gPDqar8ONQuxHm4091vFIHXHD/mpOfoK+T9qsxDORz2FYVUr3RtN3Sl3I5PJI+WNl+pB/WkgZI5QzI2P9lgD+tJNAoI2SEepxTXULwHz9KxcSTo4bjRTEpZ9RDY5AtIm/Wiua8xR/EaKx9mGp7HcaTq2janbaZdr/ockYl0427hxLHnqpGd30z9a7HQfG0ejW72aeGtMF2Y3QXM8G0sr9cqOD0A5wawfjDcwz+K/Dl9ZakvhzTJ7cSALCVFowO4bVHTdkcDHvXpngax8E2Xw9m1O7W01KYrK73Fzc+csmSRvYHpk9u1epPGUqlqUld/1t9+g7NRfzPP/ABT4q8L6T8P7SHStOhtNYt5CTdwthjJj5uTyVGcYPHSvnfUPt2szvdETPGCWPBJI7sfrW1481VdW1m4aFdluHJ2J9eEFc/Z6teWySrDLhJFKMpHGMV5klCl+7i9BRbfvM09F1R7eeC2t7KAEE5Lg/Nnua9H+GEt4uoieR4mhuo3QKygtgfMGU9jkY+ma8m0+3eYtcmQon3eOrH0FeofD3wr4n0zxLaTahpV1Da26Fmlz+7w6Hbj1PNeXmGYRjh505y3TS1t0O/L3bE035o79zhyc962vDc2y5AB64NYU5w565zV3R5vLu42561+Zy6o/TraHqFugmtsg/MBke9Yl3br9umH+reWIg8cH3rU0G4C7EfmNhU+sWZSdDtBSQEK/ocVzSjzQujhjP2dVxfUxLK5v9KvFhuikkJOUlT7p/DtXUOYr633rgSAc+9c/frqltbiK+sY7qDblJ4f6in6HqC7gm7b6Z9KhPllyvqVWp+1j7WO66rqXhlG2ntVmNwMN270l+gYCVeh9KrwyEHkZWiWjMV78bl24iWaAsP3kXt/DXiHj6Ka18YXEK5cSSIQT1wwHevZWkntZPtFm+D/Eh5VhXn3xQ8QaFqM9p5VnGmpQSgTyxfc2A9D6kV35ZNe38zO04x01X5HV6l4J1KB45dP1K+gRogQIpRIue/yuDjt0qjJZeIrWML9pguWHaeBoyfxBx+leg2Gu6LqNtbmx1awuPk6JOpPbtnNJrd6LW0wBl36V+sLCUJr4V8j4F4mvBu7Z8q/GWW9n8VQx3sMMMyWyKFikLrjJOckD+VZHhyErcjrkVu/F6bz/AIg3h4JRI0/JRn+dUtGXDowA4rlnCMLxjsjqotzalLc9I8JyMsQbIznAFdWt0zR4GOK5Dw+pW0RsbSxyRW8rN5fLZwMCuCTPXhsZvjxPO8L3wGSyoG/Ig/0rX+GN0f7FSPP3eKxPEUpOmXSgHDxMv6U/4ZylIbiA/eVs19HkjvTmjxM0Vpo+mvC94jaJbs8igbOpOBVjUdW03SNMl1TUryG2s0G55XbCgfWvjX4jeINX/wCEgh0KTUporSC/AWNZWXdFOEYEgHkBhIPxr0/9rm8ns9D8L6PDKRbPuZ1HAcoqhT+prWNGVSuqe12/lZ/qtTxJ4iUYOVtjtpPjv4Fm1KOyhkv3SRwn2j7PiMZ78nOPwrG/aC8Zap4Rt9OOl29vIt8HzLIpYIRgjHboe9eMeN9H0/TfCHgW9srdYbjULEzXUgJzI+5Tk/TJFemftVjb4N8JQjmSRx/6LUf1rqhh6DqUnC7jJta+Tt0Of6xUdOd3qrHqHwx8f+HD8L9EvNd8S6NY3lxbNuS4vI4iXViGwCR3/nXB/s/LqWqaJqOp6leveLNqU/2d2bdiMMQBn09K+fbnQ9QuLTVre6uWRdA3Ls7KzTBGA+p5r6Q/ZtH2H4Npd3RCpFJPIzH+6GP+FRjsLChS54u/vfcrNr8LF0MS6klfojwj4q+JPErePtfvND1TUIbO1uTGwglYJGFwmcDjlh+tezfBa/vPEXwvs7+9mkuLuN5IpJXOWYq3BJrwC28Q7bXxPG2mvcjV1w0q5xBmXzNx49a9x/ZFuI7nwrrGmjnyLsSr/uuo/qDWuPwqp0YtRtytK/e6/wAzPCVG52fU7D4Y/GTRdavbrwR40lgtNZguJLVHl/1N4oJ289A+MZB69R6V29r4T8DQ3QuozbtzvCtd7k/LOMV8i2dmkn7SD2uNyf22+PUdab8KrCKb49KqYZTeXXJ/3WrlqUFq49IKX9fcbU8S9Ez3n41/Hrwz4ZvJPCtnHdXk5jAuZrdQI4lI+6pJG4kenArxXWvjAtvpT654dsJYZbe4jitpbkgbpT8xwozkKoyef4l9ap/tAWDP8aBHaW8cq2ttDPOr/cVVJJ3e3QY79K0Pi9ongm1j0nwpLHcaPqJhF9DPHDuiMk3BWRRyMlRyOgxWV4R5NG76u2v4b+Y5Vpan0p4H+I/hLx9pEGk6tJa2er3Fok1xpdzIAxVhnch6Ovfjkd8VqWvhDwLoMseoOtvEIDvRrm6yiEdD8xxxXzV+zp4YvLrU9SfV7ZTdaPIdOSXqcA5ZM9wD0Poa7L4s6UkGo6eNo/1LnH/AhWFV8kOb/hjuwiddpM6D43fESx1jTH8O6DN59u7A3Vyo+VwDnavqM8k15d+xz4s8OaF4v8Y3niPxBpWjpdJF5TX13HAJMO/ClyM4GOlZvjO6XSPDE9wuFmkUxxeu49/wFfO+qDkmuSjNzk5M9GvRVOKgj6N/ac1XQfEnxNGo6Hq2n6taCzjTz7O4SaPcM5G5SRmuo/ZC1ZtI8S6nYyzwxafdQB5N77dsinhvToSD9RXgnwzgjk8NuzS7CJ2HK5FegeFtevPD8d2unfYJJrgBRLNncgHoOPWtnzX90yUU42Zf/brs9AufGGm69pGt6Zd3jQG1v7SC7R5YmXlHZAdwBBxn2r5uXkHNdZ8WbjUbzxhJf6pIJLi5iRi4xggDHbjtXKj7prvp3srnO42dipIuSa+o/wBgzxX4W8L2Xi5fEniTR9GNxNbGEX97HB5gCyZ27yM4yOnrXy633vaorhcwn1rNoGtD3X4x6hpHiT9re5v9H1Ky1Owk8gx3NpMs0TlbYdGUkHBH6V9e/CK88P6D8PrO3fWNOE5Vp5kFwm4M3OCM9cYGK/PX4Vsll440K4k6NdKjZ9HBX/2YV9geELGNobiGRecBh/WuStJwkdNKl7SFis8MuuarfapICJpZnY/nx+mK6z4c40nxNbXEmIlcGOQk4XBHU0zSLJIZM7dvmKc/UGugt7CN41dQOK54TZvVpK1jf8arZX32W5trqCaSMlSEkBO0/T6Vz17a/uM+1XbaNFk2EVY12MQaVcTAA7Iy35VrJ82phCm4tIx/Atr4f8Na/rHifUbuy0sz2scVzcXEyxIyoxILFiBkZIz718qftpa1oviD4sw32hatYarajT40M1ncJMgYE5G5SRn2r6f8V6CvibwbqOnxkYvbORFJ6AlTivgS+sZbe4kgkXbJG5RwR0YHB/UVtQkRUp63PZv2LfiHY+C/Ht5pOu6lbWGj6tb/ADz3MwjiimTJVizEAZBYfiKX9u9PButeJNI8Y+E/E2hatNcRG1v4rC/imcFeUcqjE4wcZ9q8JuISozWXcD5GFbPuYNH6Zp8QvhDqvg6HRtZ8d+Dbi1nskhubebWLfDDaAVYb647/AIR/9kv/AJ7fDL/wZ2//AMXX54M2BzTD8wznAqRcp98+N9B/ZbXwbrT6TN8OTqC2MxtvI1KBpPM2HbtAfJOcYr5p/ZV+L/8AwqjxjJJqcc0+g6mixX6R8tER92VR3IycjuD7V46rDGF6VIuOKaQWP0o8T6F8DfjrYWuo3l/pOsPAn7u4tb7ybiJTzsfBDD/dYU7R/wDhSHwD8P3X2PUdK0hZh5koN1593ckdABku3sBwM1+apCn0NKoXPb8qLBY9J/aH+KN18VPiDJrwhktNOtU8jToGPzRxg53Nj+Ink+nAr6X/AGev2ivB/ifwbF4J+KF1a2l9HALZrm/A+y30eMDex+VWx13YB7HtXxA3SiNcqTTsFj9DI/2ef2fLi8XWobO1eBm84ImrsbYjr90Pjb7dK5/9pf4++EfDvge68F+AtSs9Q1W5gNmGsGDwWMWNp+ZflLY4CjOO+O/wmIwecCrltDtw5/D296ajqI+o/wBkr4/ab4T0WLwH46naHTEYiwvipZYATzHIBztyeD25z617HqXwU/Z/8b3jeIrVNPlW5be76ZqxjhkYnJO1G2gnvjFfAAXkk1HJGDngdO9U4dgsfoV43+Knww+DHgkeHPCtxps9/BGY7HSbGUSFXP8AFKQTtGeSWOTXkf7F3jHR9P8AFHjHVvFviPTNNn1ERS+bf3ccHmuXctjcRnr29a+XtFtxIzT7cAfKvH51osoXIPaqjT0Cx6z+2HrWj658X5L7RNUstTtTZQqJ7O4WWPIHI3KSM1w3wWvbLTPi34V1LUbqCzs4NVheaeeQJHGoPLMx4A9zXIXbcnHSo73JsEAGS7dqraNho+wv23/GHhDxR8KLC28O+JtF1ua21eK4ni0+9juHjjEci72CEkLlgMnjJHrXxBfXb3l407jHAUD0A4Ar61+FGl/CrTfh/Jod9rUDXur2wGptLlMkr9wZHAXPHPXmvlnxfo50HxNqGk+fFcLbTtGk0bBlkXPysD7jBrlhJvQfLpc+/f2YviJ8PdJ+A/hjS9Y8ceGbC8htCs1tdarDFIh3HhlZgR+NSS6F+yfNM80lx8NHkdizMdUt8knqfv1+da5rS0jS7zUpRHaRZ/vO3Cr+NVYmx+gsHhf9lO4fZAPhvK2M4TUYCcfg9fLWvfATxHqWu6peeEbzw9f6VJezNaLbXZASMu2xeVxwuB1rnvD/AIft9MUOWaWZuGft9AK7Xw1fXOn3ySWF5Paygg74pCp/HHX8amSk/hZ0U6S+0cfffAb4pWvJ8KzXAz1t54pP5Nmqn/CmPicElf8A4QnVyIxubEQPHtzz+FfcPwp1tdd0HN8Y2vLfCyuBgSDs3sfWuvabT4WO6Qx4GchsVh7WfU1dGPRM/Ne58C+MbWCS4ufCmtwxxDMjvYSKFHqSVrm7yaRwoZuFG1R6Cv0J+P8A4ri8PfCnW9Stbsi4eA29uCAcPJ8oP15z+FfnjN97C9ulXCV1cmrS5Ip9yvKflx/nNCfKoA7/ANKHz2pH4AHrwPaqOcYDiLjuaaDhh7DjFOfgBV60J8gz19KuK6ibFXk+/etK2SVIAigANyT3NVoFUwSFhzgVt2seYI+52is5ysaU43DT4Njw+pcV3V3Pbpbgd8Vy9havJMgUb3J+UVq3llIpCy3CMw6qnOPxrkm02dlNOKGrcLJOqq2BnmtiPycBcnPriqFhaxRru27n9a0Ug8xfu4FTZF3Zn+IY4zpdwx5CgnrXnrvuRY2weOfqa7Lxlm108o0jBZDtwPSuMd4nQbV69eea66EdDjry1SIbe6mtZG4DHPfIrSh1dVPmSB4j/CVwRjvWeEViSeuOTjmnXFrNDO3yOUHBYDv/AE6Guq2lzmvqa0t9HewmGaOJogdyEE53fXqKydUs/KEcgO+GTO1z1yOx96rMjqfkyhxn6037UXG2Vcj2olpuCdyWO6niULG7bNoBU9Mf4VpW95scJDcLHIrDBU4Bx3Dd/wAayjIWt14BAP5+1MTaMblOKi47HTXMnnzCaRTFeH+P+GXJ7+jfpXrXwNmtE1y9k1CKPIVWeLo0ZHytIoHUYIyM9q8YtftENn5sZ+1WzLiSMrny/wA/51teGtYvtJuItQ02diImwofkp7e49q0i7O5nNc0bH3HarZCKG3tXXA5jlQYz3wcdPWr1peeeoiknWORDg7hy1fNvhf4gahqEK27X5FoTtAjIV4mPQBjjGDyPyovvEGuWV5Ml9qFyLmLbtBcHep5DDHsQRiu6NNTV7md9D6VeLy5ZriEiWPhpF/iGP4l/DtV/T5YZU/dMrIeUZTkEHmuL+F/jSHW9Pjt9QkWG9CDkjG8jr+PQ/jXZwRLG5njH7uVssF6A9iB296xmraDjK4up2dveWVxZzxhoriJopAe6sMGvgvXLP+ztWurCYfPbzPCSDnlWI/pX3xdzLFE0kjBERSzFjgADkk18O/ELUbfVvG2sanpwAtrm7eSMEYJB7/j1/GokrwN4/wAN+pzEqxA53HPrmm7v9hW+nFWWWRh/qjUZhYjKo6n2rKxmiLbGesLj/gNFP2zD+HNFINT6m+JXhWbxd4WsNNihSFhdR3AMibZNmPmA78jtXjPxD1H7LGNFsEaCKM7FiyR+LD9ea+hZLrTfEssOomWWS3G5UEbsvORk8Hr71zut/D3w74i1OfVPOkuX84KY3GAiKvzAkYZ9xxzz9a/PshrctT9478t7eTbO14fnV4s+X4rWVo2uLVJHmtXDeYE3IuT95vfNQaha3GtazLPb2X7yYljBbqz/ADAZY9z6mvr/AEez8N2VvHB4d0ixNpDL++Q2wZ36gplucjjk1a8T2trodnLrkmhLYrFAdgitlBlZioAkxwOT+Wfavoo43EVJckKd23pqU6D0SPj7QLB90czW11PbRSLu8uIlUbPevpbwb4kvNT8PXFhrVvPbzCD/AEbfZyKGGOBvA2k4GcnHHrWWfHTJHDHa6FYW0cchcpHwGB6jgAgd+9TXHxGv7i1W1k021aJEKIGYkhe3J9MnH1rpxvDdfGa1Keq21X+Z20cI4TjJlC8H70noM0Wsm2ZW9CKyptXeVixt1H/AjUY1NweIl/Ovl5cHZs3pTX/gUf8AM+2WZYe2r/BnruhSbrdFLdutb0V1utvImG8dFb0NeQ6b43ubEALp8MmPWQj+lX4/iTeRysyaVbhW6r5zY/lWP+pmcp6Ul/4FH/M5K+LoTe/5nobalqelqqXlsJ7QgbXUE4HvVe5isrthdWEqo3UoT/KuNi+Kt8tsbeTRbaWPGAGmbj9KypvHEjymSPSIIj/szN/hWdTgrObaU0/+3o/5hRxtBNt+6/LZ/I9Ts7r5PLkIIo+WNjhsjPFeZw/ES7jGG0uCT6yn/CnH4i3WeNJgA9POb/Cp/wBSs6t/CX/gUf8AMHi8Pd2f4HSfEq9lt/D6LDI0fmzBWKnBIweK8hu8HPNdL4m8Vza5ZR20llFAEfeGVy2eMd65eSEuf9YR+FergeE80pQtOmr/AOKP+ZlPF0tkzMuLSLeWVdjE/eQ7T+lSWeqeI9M503X7+ID+AzMRVprPd/y1YfhTUsFV1YyM2GBII689K9enkOaQ2j/5Mv8AM5Jzoz3RmeLnvX8TTtqE5nuyV86QjG5toz0rR0VmwPSpfEFomr61camzG3ad9xjUZC+2adZ2y2+PnL49RivZeU4q3w/ijxoUZp3seg6QMWsfrjrWoSypjoDXG2viKS3RVW0jYD1Y1O/iy4cYNnGB6bzXK8kxn8v4r/M7lsafiR/+JdMBj7hA+tS+D8wapJ/tpmuZv9aku4Hia3RAylchicVNY+IpbWcSraxsQMcua9vKsDWw8ZKorXPKx+Gq1pJwRk/Huxmh1rTPEEKnYq+XKR2KuGGfwJ/KvRv2obxdS0fwTfLyJbRnz7lUNcd4j18a5phsbrT4ghbcSHJPQgjp3BNXr/xZb6p4J0vwzrGhx3g0yNUgu1umjlyBjOMEcjtXV7CqsVGry3S9Dyq2V4mcHFR/FEHi/UrHWtA8AaXpk63N1ZWKwXEaZzHIWQBD78GvT/2n7DVrxvB+madp1xdy28ZlZYomfkbRg4HA+WvPPBfinQfC1/FqFr4Lt7u8iOY5bq+dth9Qu3Ga9B/4aI1TOf8AhFNPz6/a3/8AiamdCrBwVKOkebdr7Tv0M6eT4lxkpK17duhT8RfDnxRqEnjT+ytMJfV7y2MBZggZOHlOT23cetdn4K8C+KtO+CWreEbtoodSuRKlviXKor+rAfX865n/AIaK1X/oVbD/AMC3/wDiaP8AhorVf+hVsP8AwLf/AOJrkWExns1Tlsmn06JLv2NY5NUi72/FEPhb4L+MtF8KeJtJ+0aez6rbRxw+XKcBlbncSvHGRxW98Avhp4o8Da5qU2rfZltbu2CYglL5cNkEjA6AmsgftFar/wBCrYf+Bb//ABNH/DReq/8AQqWH/gW//wATWk8PjJqaa+Npvbpb/IccmqRaaW3mjz/WvAPxS0Lx/P4qs9AnuLlL2S4imjVJg24nBKg+h9K2PgF8PvFkHxHPirXtMudOtrdZZHM8exppHBGAp57k105/aK1QjnwpYf8AgW//AMTVeb9oDVJXDN4ZscDt9qf/AOJrSVHFTg4SitVa/Wy6bkrJq0Xdfobtp8Hm8SeNNR8XeJ7+WFru5V4rG2PAjjI2CRj16AlRS/tDfCP/AISeP/hJ9DmMWu2kQAjJ+W4C/dA9GHY/ga6L4Q/E7/hM5b2zn0lLG4tUWT93KXVkJx3Gc5rt9TuPMwgHTk1wyhOnVV9GjGrhfZ3hJanAfs8eHrzTPAsEusJKNUvpZLu780Yfe7d/fis342mNfEtnBxlbMH8S5/wr1fR8CJj3z1r59+LniL7b8QNQMcPyWjC1G49SmQT+ea58TTlOLjFHtZDl9fF1uWjG9lft5HjvxW1L7VqBs1P7q1Urwf4j1NeSaieTXsOreGI9RnmmkvpUaZixxGDjNYk/w1tJeur3A/7Yr/jWVPDyikrHv1uGMzm2/Z/iv8yr8Mtn/CPNvAx57V1ixQYGAFJ/Gqmh+E00m0FtFqUzqGLZMYHX8a1BpnGDcsfqgqvYzuKPC+ZJW5PxX+Z5/wDFKyXba3ka52kxuQOmeRXDH7pr27W/DkGq6c9nJcyRhiDvCg4IOelc3/wrGzwR/bFz/wB+V/xrppJxVmYVOE80buqf/k0f8zysn5qdt3x7R1Nenf8ACrLLOf7auf8Avwv+NOX4XWY/5jVz/wB+F/xp2J/1TzT/AJ9r/wACj/mcZZbLW+027jOBDLG3tlWB/pX15b6kdPDTE5QuVBHTHY14Cvw8tBbmFtUnYHofKHH616KupzHw9BpMy+a0SRr9o3EMxQAZI6c4rnxNF1Lcp24ThnMad1KH4r/M9S1jVGj8Nw6lb5DJLtb23V1fhDWIdSsw0bDJX5lPY14wviyQ6DJpM2nRSo6gGTzSCGHRgMUvhrxhcaHjyrKOY/xFpCu6uaOGqp7HTPhzHSi1yfiv8z1+/v5INQCjkE/lXSTr/aGiXEOcmSB0/EqRXgur+PL++1az1GGzhtWt0KMiuWWXJ75FdBbfGG+giEY0C0I7/wCkMM/pTjh6t9jOrw3mDjHlhr6r/M9L+HlxHdeG7bYM7UC/iOK+Rv2ofDkXhn4m3cywmK01T/SoAq8EnhwPx/nXqfg/4ian4ct5LdbOG7iZ2cB3K7cnOOOtM8Z+M9O8Xy2cmv8Ag/Tr02bFoRJO5Az14GMjgcGqhRqxWxjW4XzGU24wVn5r/M+TLmO6mz9nt2x/efiqDaJdyHc7hfoK+xbPxxY2cfl2vgzQ4UAwFSJQP/QKx9Z1LwrrF2bvUPAGjvMRgtFK8IP1CYH6VqlVe8fxOV8JZn/IvvX+Z8ntoO3mVpj/ALoFVbjSYwp8mZyw/hdcfrX054x0/wANa7bQR2Hhq10KaI/6y0kZg6+jK3U++a5GbwDYyf8AL9MP+2Y/xrSMJNakPhLNf+fa/wDAo/5ngj288K5eFwPXqKarc+1e6t8N9PI/5CM//fof41SuPhNpUxJ/tO4Q+qxL/jVKEhf6pZr/AM+//Jo/5njQanV6z/wp2wz/AMh67/8AAdf8aX/hT9jn/kPXf/gOv+NPlYf6pZr/AM+1/wCBR/zPJTzUsQ+T8a9WHwgsf+g9df8AgOv+NTQ/CawjIzrVy4BzgwL/AI01Fh/qlmv/AD7X/gUf8zzCO3RYVZ/vschfapNuea9PPwttC5ZtbuiT/wBMF/xp/wDwq+y4/wCJxc/9+V/xqrC/1SzX/n2v/Ao/5nmPCgdqqzEltq/ePGK9Yb4X2Z/5jNz/AN+V/wAarzfC+3t1a6h1aaWSMF1SSEBSR7g1TJlwnmsYt+z/APJo/wCZydrD9ktEjwMhf1PWopWGO9DTNKxPY0kp+UYxn6VqfOoo3A68d6uaNapc3MQkZQkQ3HccDPpTIbf7SXUsVHHata2KwwLEI0YAdx196xnJbCkbUVrNNyjjZ9aytf8AD8F8wke3/egbdynBxVmHUjEgWO3VcejEVKNam/55A/Vqj3HuK7RytnolvZ3P+mWrSL2Y5IB966/RorWMYidFU9gBgVD/AG1Jj5reJvrUUl9aScvpcIb+8khU/pUOEe5rCrbdG/OI4lHlyKfcGqun3awXLhmGG6c9KwpJYWBCwyoPacmmW7xwSiRYtzA5G9i386l36Gyro9I0fxleaZxZ37wkjBCvgH61s/8ACwdX1BPIk1BvmGDJGcMP6V5xeeJp720W3vLCxlC/dkECpIP+BKAT+Oaz7PUmt59/lBkz9zdjjuM1nKCl8SN6eMUNmdN+0DreqP4c0iwn19dStLiR5VX7MYnUoABu7H746Z714c/A5616X8RNSk8ZX9ncTRrYRWdsttDBEd6qoJOcnuSa5U+HYicm7k/74FUqagrROetiHVlzM5luT9KQ9c9ewFdJ/wAIzDz/AKZJz/sCj/hGIe95J/3wKdjDmRzUa5G408oHmVRXSDw3Dx/pcn/fAoj8Nwo+77VITn+4K1uktDPqY8KfLtHVmxXRWUBbaFzRBo0MTK3nO2OxUVpQKsIwBmuScJvY6qc4x3ZZs0eIYj6nqau29uX+Y561Sjudn/LMH8auRauY8f6KhAPPzkZrH2M+x0LEU+5pWtryO5+laEduwz8uAOazF8U+WgWDSoEOOWMhYn9Kr3PiO5mV8QojNn5g2cfhQqM+qG69Lucr8SbxJ9SFpC24W6/Pj+8e1Z1loq3GkxXRm6yFSg64x1q5No4mJaS7kZiSzEqMkk9av2sC22nCzjOPmyXxyfwr08OqcHFS2POrTc22jnXhkspEuIZDkZB/+vW1HJDeabJJLGEZtxJzkFiQM9OwzSS6cJFVfPYBQR90c5osdNjtdytK8sbAgoePxrScqSqXjsQubl13Of1BTIUkOR5pO30x2rHaL5iBkjOAe1dlcaMkwVTcuAilVG0cVB/wjsHAa5kKjou0daivOM5XiEE0tTmofltgjZ2u/wCHFI0bKd3Veh/+vXSf8I3F2vJB/wAAFPXw/GpUi6c46goMEViaXMXTZXjkAjJyf4c8MK2VRI4kvrEFWyfNQ42+4x6+1K3h63z8k7pznhf0qN45NPnMcmZI3HDDv9RVxfQR1vhG/wD7Iv4NasfIEUqmN451BiycjY2egJ6MeM9a9h0e7+H2u2iW+raPPot7buyO1tldpzyCpz09P8a+fLPzZI3WBiTzvGOCuOf8+1dV4N1G3mkttM1i5+xuCqW171yn92T1x2PXtW1KXKzOaW57H/YMVheRr4c8SaVLHKxKiYmF1PpzkH1616v4Rutch02W31aWwuHVP3bW0u4n6/8A1q8H1DwP4s8yZLSGK8SJBPHLFMpWRBzuXPXPpXUeFfCXj/SbpLiFdOZWQNJGbnBx7j/Cuqb5lqzNpbo9m1yF77w/qFvg75bSWMDPcoQK+GJzImVMW7HBHFfdOkTXE1lH9riWKUoN6K24A9+e9fFXiOGS113ULXZzDdSxkZ9HIrmfwm61pfP8/wDhjCeTACquxvc/0oLSYO5VJ9Qas7dx/eAL+GahMSh/kmC+4BxWRFyHfP2i4/3z/hRVry3/AOeyH8KKVgufUfhjUJk1aLTYtBntzbwG5VDZCFJkB+ZwQxVgeMAZPBrSm1u31DUGsIdWt4rl1kBLKUIm/uYIByMitWXUDZ6Zc7dYkupGcfZlRhxk9dvY49cY9Kp29xZ299atcaNDcai8xNtdzNhYn9ScfxDgE1+f4rCYXnjRlLlctfu0PWcVayN/RZtQhkjs9Rgt3jB/dXEwWIhgOSc9O+MZNZ3xhj1BPAmrvcapaXFuwh2QxK5YHzk5LE4I6dhV/wDtCcEW1lPC+wBZY4Mffxnapf8AhHGWrnPibqt1N4A1Gze481CYjtZVUoBIvTHv7dq+rwEowrU436pfiOEW6ifmeHUUUV96esFFFFABRRRQAUUUUAFFFFABRRRQAUUUUAFFFFABRRRQAUUUUAFFFFABRRRQAUUUUAFFFFABRRRQB6r+zbIY/EOrEd7RP/Q694gk824kY/SvAv2dT/xUGqf9eqf+h173BG0MofGUbvXhYx/7Q/kfPZj/ABma+mt+6ZSuMV8vePSG8ca6w5B1Cb/0M19Q2eB9CK+UNelM+uX8xOTJcyNn6sa5V8TPr+Av94q/4f1KVFFFWfpwUUUUAFFFaEujapDoketSWcq6fK5RJyPlZs4x+hpEynGNuZ2voZ9Fat94d1qxgsp7rTpoor0gWzkcSE9APzqSPwt4gk1t9Fj0u4a/RQzwgcqD3J6AUXMvrVG1+dW16rpv9xjUVtnwn4iGpz6a2k3Au4IjNJGRyEH8XuKuQ+AfGE0CTx6HctG6h1bjkEZBouiZY7DR+KpFfNHMUVp3ugaxZaZb6ndafNHZ3B2xTEfKxq1F4Q8Sy6sdKj0i4a8WMStHj7qnoSegzRcp4qgldzVteq6b/d1MKirer6bf6TevZalayWtwn3kkGDj1rV/4QvxV/Z8d+uiXb20iCRHRN2VIyDgUXHLE0YpSlNJPbVa+hz9FXV0nUW0ibVhaSfYoZRDJNjhXOPlPvyKXUNJ1HT7S1u7y1eGC7Xfbu3SQeooKVam3bmV9vnvYo0Vs6J4W8Qa1ayXWl6XcXMEf3nUcZ9B6n6VBo+haxq9+9jp2nz3FxHnzEC42fXPSi5LxNFc15r3d9Vp69jNorYbwxr664NEbS7hdQZSywlcFgBkkeoxVTTNK1DU9SGm2Fq892Sw8pevy9aLjWIpNcykrWvv07+hSoq9penXl3rUWnQ2b3Nz5u024OCxB5X9DXUfEDwddaaP7WsdJvbTT2RWmjnA/0dycbc9xn+dFzKpjaNOrGlJ6y22/rXocTRW3ceEvElvo41efR7qOyxu8wr0HqR1A96n07wP4q1CxhvrPRria3nQPHIMYZT3ouhvG4ZR5nUVr23W/Y52ipr22ns7uW1uozHPExSRD1UjtUNM6U01dBRRRQAVHdf8AHrN/1zb+VSVHdf8AHrN/1zb+VBM/hZ4DZ52hm6VNIQXyMcCo7fOxR7VIo+XPrV3P59iibTh8rntmrdXF0mSDwva6wysEuLqSBfQ7FVjj/vrFU65ZSu2J7hRRRSEFFFFABRRXVD4deNz4b/4SIeG786Zs8zzvL/g/vbeuPfFAHK0V1+j/AAy8d6xo8OsaZ4bvbqxnTfFLGAQ49h1pmjfDfxxrEV1Jp/hq/mFpKYZxsw0bgZKkHnNAHJ0V0Wm+B/FuoeIJfD9roN62qRRmWS1aPa6oCBuwe3IqzqHw58cafqdnpt54av4bm9k8u2Vo+JHxnaG6ZwDQBylFdhrvwx8d6HpU+qat4cu7WztxullfGFHvzVHwl4H8V+LLe4uPDui3GoRW7iOVo8YRiMgHPtQBztFdunwm+Ij30livhe8NxHGsrpxkKxIB6+oP5VheIfCniPw/qEOn61o15ZXM5AhSWMjzCTj5T0PPpQBi0Vvaj4N8Tad4ltfDd7o9xBq13s8i2YfNJuztx9cGpU8D+LH8S3PhtdEuv7WtYTPNbYwyxjGW+nI/OgDnKK6bwz4B8Y+JNMm1LQ9AvL20hzulReCR1Az94+wqr4X8I+JfE2ozafoej3V5cwf65FXHl/7xPA/GgDDorpE8CeLm1260P+wbwajaQmeaBlwyxjq3PUe9TWfw68bXnh1vENt4bvpNNVS/nBOqjqwHUj3FAHK0VpeG9C1bxJqyaToljLe3rqzLDH1IHU1d8TeDPFXhpoxruhXtisjBEeSM7Gb0DdM0AYFFdzcfCL4j29tJcTeFb1Io0MjsccKBknr6Vwx60AFFFFABRRRQAVl6kInvQjFQ2wEAnHc1qVh6xJ5WrxuRwYwM/iacdwZoWEVusojuG8lW+USBsqpPr7VY1bQ5orPz+NqAFHyG3rng5Hf8MHn6VCixyQdBu65+lMk1WTTtQW3kYtbsuVB5C+v4GtWtAiz174QfEG7itLTSr0o81qBHGHb/AFsR4554Ir2nRri4vbGzRtLuVu4F2+c0w2tglTjuR8tfHzSC1uItR0+QsmVDMDnY3YE/n9RX1x8Kb+S/8GWurzxM0MwaQzjDBW3YbJHTkD9auE+jMmuWVkdXYTuZB5hPUdiAK+Wfi7p0dl8Sdfh3f8vbSc9twDcY+tfXFqY54FaOSOZexBB/Wvkv42S+f8UdfZlJZLgJkHGAEXFOXws3h8EvkcRLBJg7JEx261CIXIw0iBvUCrCNJxt2uD1BPNSMsjD7qAd+axuZNlMQnHLMfoBRUxS4zwsX50UBY+tvHF3Z2ektc3GrWbTzTIwhW22O54+VWXggc8deOtU9K1o6hpy30dvFdW0Ya3aGNxuMinqx7EfpVyxMd/o+oWlxZW99Os6+SmNis6jKKmehIPaqWmaLMDe6trGn6dpgubdTd2scDLLCwxy5+6Se5HBr4TH4OEpfWbaLV/I9dRUJvmNCyZbfToZp57rR4wSzrdsZAwbn5iCQfp0rB+IK2Vx4NutUsvLlhlkWNZoXXa3zg5IHT7p4/Sukg1GzvdIDXfnXNvbuEVSDhOwC7eQR1wc1n/FwWFt4WvY00v5rpIZo72OMSK7b1BzIOh2jv64716uWzo46pSkr2Uovts+xotZRfmeJUUUV+nHpBRRRQAUUUUAFFFFABRRRQAUUUUAFFFFABRWnfaDqljolnrF3bmG0vWZbcsQGfHcL1x71mUJp7CTT2CiiigYUUUUAFFFFABRRRQAUUUUAFFFFABRRRQB6h+zt/wAjDqf/AF7J/wCh19HacqyRBWGQRzXzj+zt/wAjBqn/AF6p/wCh19H6V9xa+ezD+O/l+R4OP/jMW5VdPtZrqSVRBFGzsWONoAzXyMZPNZpP75LfnXqvx78azXs48L6S+bRD/pkqn/WMP+WYPoO/vXklmWa0iZxhigyPfFc1OpzSaPsuBqThWqSfVfqS0UUVsfpAUUUUAOjRpJFjRSzsQqgdSTX0d4q8PyN8K7jwukMZFjpkc0bbhuMy/M3HWvnnSLz+z9Utb8QpObeVZRG/3WKnIBrpIPH2rx+NbrxQ0UUktyrJJbMx8raV24qJJs8HOMDicXUpyo6cnvLzldWXlpfXzPZGFjrGi+HfDF3tW4l0+G9sXPXzYjkr+I/rWf8AFGaTTdB8X6hp5ZL2a6treWRDhli2Dv26mvKNZ8dapqGoaNfJBDaTaQoW3MRPIBzzn8qvn4lajNrupX97ptnc2mpRol1YuT5bbRgEdwanlZ4tPIMXSqRqWulq43686dvmkvmdl8KdX1zVgx1W2Pk2+izxW12yndOMjOWPXFN+LVxY2+n6RI/ibUNOvRpMZhtIImKTHA5LA4FcnH8T9St7zdZ6XZW9klm9nBaKW2RIx5Yep4pL34jrqEVquqeEdGvntYFgjkmZ920DHY0+V3ubLKsUsYsQqVo9k4+ffT1/A9F0trHVPh74V8JakQv9r6c7W8rfwTxlSv55P5VF441yx03xPrmh6vJe2NvqFhaqb+2QsYGUHg47GvJ9a8Y3+o22iQx20Fl/Y277K0JOeSDzn02itif4najeareXOp6VY3lpewxxXFo+djFM4YHqDzRyshZFiIz9py3T5m1dJpuaaa3WyXlda7kXxcttXibR57/VLfVbKWzxYXka4MsY/vdyeR+ddT4w1jVtL1T4fDTLy4i36fAGjRjtkyyggjvwa8/8a+KJ/EjWcX2OCxsrGIxWttDnainryfoPyreh+J11HBp27w7pMt3p1uILW6k3M8YA6gdM07Ox6E8DiXRoqVNScea60S1TS8vW3nY7f4rW1ra+B/GEdoqop1q3kdF6KzRxE/rz+Ncl8V/+RF8Ef9ebf0rH0Px9qFr/AGnFq1nb6za6pL51zDcZGX9QR07flWd418VXXie5tjJbQ2draReVbW0P3Y1/xpKLRnl+V4rD1acJq6i3LmvveCja2+/4HafEDUr7QNF8D2+h3MsNutktwojOBLKSuScdev61c1vUNWg+F2s6w1n/AGbquo6sqXohUxsibcj3GcD865LQfHkljo9rpup6LY6ulixeye4zuhPpx1HtSad8QdUS+1OTVrW31a11Nw9zaz52ZHQrjpijlF/ZuIUYx9mnySve6vNc3Nb9deqXQ9Q+H0smoWHgPVL5jJfBr2381/vtGI3xk9+grgfgx/yWBf8Afuf/AGamaZ491y88YaRNpGkWwWyRrex06PPlgOMEk9c4PWpZvHcnh/xE8kHg/QrTUbWVhJJC7nJIIYZzjvRZnOsBioKvSUFepF2V17t5Tf3e8ttCv8Nv+S02/wD1/wA382ra1L+ybr4nWenp4mv9Qjm1bbd2c0TJFHhshQScMMjFYMfxEjg1KHUrPwjotpeRTed50Rfcx7g5PfNVdZ8bwags0sfhXSLO+lcSC8hL+aj5zuGTjOadnc7KmDxVXEe0cHFcnLvHR66/K99NTvF/4SHVviP4iWx8QadDMpltRpt6XYPCE6hB2A/WofEr6fb/AA58I/bfEl9o8y2DiJLWFnExGOCQRjBx19a5+2+KtxBctqS+HNMOrSx+XPefMGlXGOg6GqKfELzNG0/TNR8L6TqMdhGY4XnZ9wB69DSszjjlmM54N07KPLty30jJPfS2q31scTLJJNI0szs8jnLMxySfc02rOp3Md5qE91FaxWiStuWCLOyMegzziq1WfYx+FaWCiiimMKjuv+PWb/rm38qkqO6/49Zv+ubfyoJn8LPAIshAePwq7HE7TrCikucAAc5Jqpabd0fpjP4V7D+zR4LXxT40GrX0O7S9LImkLHiSX+CP355I9BU1J8kbn8/x2Nf44aFH4c+GvgbSVj2SxiZpuvMjIjMfrk147X0V+2GoGm+GyD1uLj/0FK+da5KXwkz3CiiitSQooooA2/ANrbXvjnQbO9Cm2n1G3jmDdChkUHP4V9AN4l8Rf8NkjRvtFx/ZouRp4swx8kW3k5+50xXzPDJJDKk0TskiMGVgcEEdDXrkfx11FSurHwtozeKltvsw1shvN27cbtvTdjvSA931Tw5Z6hongzQLDxhd+G3TUbtbJbVTm5COSUyCAOBxmuc+KHi99V+FHjnXNFN3pkkGuxWocExSlowFZjjkEmvC7v4reILjSfCtkIYI5fDdybm3uVZvMmcnJ3//AFq6BvjpdzQ6xbX3gnQL201a8F5c20zSbPNAAyMH2zQB758MpW1jw/4P8Sa1Oy6zceG76Ge7YfvHiBTDnucYB/Gsrwhc2vhnT/Aehr4iv/Fq+INYF3Z6hcIQkMaI2QCSSD7fWvDI/jj4oXxU+uNY6eYl0yTTLWwQFILaF8Z2Ad/lFZ/g74sax4b8PaJoy6bZX0eiaib6xlnZg8ZKkFOP4Tk0AbH7QN9psfiPWbfSfHms6pcS6rcJe6ZNBJFDbje2VVicOA3A4966L4CtYJ8AvHranrl3oVqNRtt99axNJJFwuMKpBOen41w3jD4maf4ktNSEvw78N2d/qBdnv4Wl85ZGOS4ycZzWJonjW+0n4e674LhtLeS01meKaaZifMjKYwF7dqAPavgxc2d74d+KUb+NdSk0yOzt44tanRxLFH8/zhCcjBJ4zXU6hpMd54w+G3w5uL6819tOY61Pqt0pHmQAbkCkk5Gduea+a/CfjW+8O+FPE3h22s7ea38Q2y29xJITuiVc8rjv83eut0j44+IdO8PWmmLpOnTXdppkumQai5bz1if9MjjFAHuvxR0y61L4l/DLxhPbpFPHrzWE4idXAj8xmiJI9VA/Ouj0hNL8UeO9Y8W2uyLVNEt7/Q9SjHV1yrRP+Sn8/avlPwF8VtZ8JaGNJjsLXUYU1OLUomuXbdHLHjGMdjgVJ4Y+L3iLw/418Q+JrO1tWbXhJ9rtHZvKBboR3yMnH1oA7r4x69q3hCz+F9l4VvJ7e0g0qK7hSFiq3EzFclsfeJzj8at+PNY8QWPwAu9aNj/YOta54lcaultG0LKArFVPORnap/H3rC+FHxG0tfCclh4zttFvT4dgaXQZL1HaYSnlYxt6qD69OK5zRPjBrST6ynibTbPxJp+s3Aubqzu8hVlHRkI6YwBj2oA+h/hrJLq3gTwtr2p7m1ebw3f20kznMkkSkhST1PQfnXJaJ4mHjbWtBPhzxNc+F/GFjpxsotHv4G+x3gAbkduRk9D0HpXmQ+OXiCPXzqFvpGnQ2UWmPplpp6FhFbxN1I7lunWp9I+ON3arYX2oeE9H1HX9NgENlqsu4SIoBAyBwSATQBc/Zgt7yz/aM+y6ggjvIo71J1AwA4HzYx2zW18INV1LxN4B+JOk+JL6e+02zgW5t3uXL+RKHbG0np90ce1eVeBPiBq3hT4gP41jggv9Rk84yLOSEcyfePFa/iT4talqXhyXw7o+gaR4c024mE13Fp6tm5YHPzM3OM9qAPS/2rb7TbTxXqDQeOtYtdZ+x24GjRQSCBlIwSZAdvIzxivm6vWvE3xot/El7Jf618NvDF7fSRCI3MjS78AYHfHFeTMcsTjGT09KAEooopgFFFFABWNrsXmTcdkH8zWzWdqH/H0B/sj+tOO4mLpchktFyMkDaaoeJFkZrebqm3axx0NXLAeRcsv8D8j61V8QSFLVI+oOf51q/hCG5F4d1H7JdtbzIZ7OQYlhJI3D1HuOor65/Zp1MeG9f/4Q2a4Muk6rYJqWkSOv394HmxA99rA/5NfGzoyXCsrDkj6V9P8Aw0W51P4F6b4l0+5c6p4O1J3C4yWt2IZ4yfTBJFZR1fKE1dpfd67/AI7fM+mb7SdNsheOmyzSWFnZkABjI5LDsK+GvGN1car4l1DVJgXa7uHkJRccE8cduMV9ueJdQt9Q8KQ3EXlyLf24EYPKsrgE59sfzryLVfh94U1AuWthbOF3MbaTOPwqZ4hQXKzenHmp6dT540zS7W7mEc00sDdjjvXWWvww1a8hE2n6nZTIRkLI+0/nzXcTfCjSFnYQa1cRH3XkVYtPBmt6Mu7SfEyOoOfLmjODXPKvf4WL2L7HnM3wy8YRyMn9nwvg/eWdcGivW47/AMWogV7GwkYdX3EZ/Cil9Yl3H7JdipFrGurqX9kaV4bZ5ZUKzCTekTKD8rAHuAOHIH0pdRj1i4ZbbXNQ1a4tX3tHp6q0qxD+55jZLkEBgG6ECtPWxqWl2tzcW+p3rXjS+dPFFGh8xVXgAnoAKfpN8uoW0d0jyESKMsZCSxP044r4zL8ZXrXV9D0aE/bbrVF3w9pnh+406A39w4ubaXzERpleeYZz5jnIBLZJOeecdhUPxRu9Jm8F3dvbWN3FPG0bq0zMHALr8xXoU4I+uKt6PaW9lqCOlghxna46NgcbxySPpXMfFiW2aAM+qzTXs0YYQMhC+VvH3eBwGwD1ycelfTYB2xFNpfaX5mvKlNK55nVzRII7nWbK3mGY5bhEceoLAGqdXvD0iRa9p8kjBEW5jZmJwAAw5r9Clsztex7xqPw+8DXfjK+8H2/h/VbGSG1M6amkpMKnbn5s1y8/h7wL4MtNE07xVp91qWpatGJp5Y5ti2kbHCkDuf8AA0344/ELWpfF2paXoXiNn0aWJFAtpAVbK/MNwq5rdjpfxIh8N6/D4g0zTpbK0itdUhupwjxiNs7lB69WrzYKooxc27P17HnxU1GLm3Z+patfh34c8OQeMJda0u51tdJngNokUhV3ikGR07/4Vds/hl4Rurqz1KOyvbe1v9FuLsWF1JiSCRNu08duTxUus/EWxfS/HuqaDq8Vtd+baw6eSwDzLGArMqnqOtch8J/HFxefEGa68X627C80+WyS4uG+SItgj2AyKSVeUXK+3+SJSrOLlf8AqyK3w58KaLrHw6uNYv7dpLxNYtLZXDkDy3kQMMfQmuc+LekWGgfEPV9J02MxWdtIqxoWyQCinr9Sa9J0qPTPAvgWPQL/AF7TLu7vddtZoxazhwkSSoS7HsMCqXxI8J2PiL4hX/iCDxj4YFhczxvsa/XzNoVQePXg961p1rVW29NbfgbQq/vG29Nf0Jpfh5oOm/CTTfEt5ZS3GpQiK9v4Ukw0lu7EbQO3bn2qLV4fhnZfDzT/ABZ/wiN4Uv7mW2SIXZyhUH5jz7V1lx4/8L6p4y1TwdIlhDpMumtYJqhnwrBU+UZ+7jJODXmHiy8sf+FHeH9Ijvraa9ttVuDLDHIGZVw4DY9D2PvWdP2kmue+/wCDuZw55Nc19/wZ2ep/DfwpbakNYuILiDQrHQotQuoY5MvNK5OFBPTpWbpXhHwj4utdH8RaFptzY2v9rR2OpWLylxtboyt1HUV1OseJ/D+qK3hN9aso4tV8N28Md15gMcVwmfkcjp2rL8I3Ol+ANG0rw7e65ptzf3+txXFw1vMGit4VxyzdB0/WpU6nLu79PQlSqcu7v+haufhL4fh+JfkpbPN4fuNPnkiUSH91PGVBUn8c15j8EdB0zxL8QLbSdYgae0e3mdkDFSSq5HIr1rwH8QtJh8beMNF1LUrUWMl3cXWm3TyDy/m4ZQ3TBzkV5h+z3qFjpnxNtLvULyCzgW2nUyzOEUEpxyfetIOqqc+bdJW/EuDqqE+beysa3ibxF4Ja8hGreCtbPkZiT7RdtzGuQAueg6Vva1ovw3s73wvYr4XuvM8QwRzRv9qOIQxHB9etcb8TdP124tG1TWfHGj66sEhWCGG+EsqqzdlA6dM1qeOPEGmRal8N763u4LpdN06D7UsThjGQy5U46HGeKfJfl5W+vVlct+Xlb69WXNI8D+Hbj44a54ZltHOmWltLJDH5hyCqqRz+Jqzqnh74c6LovhdNZ0m/83WYhvurefBibOMkHtzXRI2iaT8Rdd+I0niXSZtKu7GQQRxzgzM7Ko27fXg1ka9ZaJ4s8P8AgmWTxVolhDp0Aa9jluh5q8glQvc8YrLnk2rt2svvszLnk2rt20++zMfxr8NtO8MeA/Ed04a4vrPVIYrO43Y3QSLGRkdM/MRS/E34caXoHws0zWLFHGqQiI6ll8/6xcjI7YNdnf8Aivwv400rU7WXVbO1tH160WNbmUI0lvEI9z4PY4aqWrePPD/i668Z+GbiOwsbee1YWt80+BcPF/q+vH0xRGpW0vfR3f4f8EI1K2l76PX8P+CReLvhPoEMvhq80i3fyGubePVYPMJOyXGH9ucio9H8N/Dm88ca94VbwzdebpKTSmY3R2uEAIAH41en+IGl6T8XdLX+0bW60W90e2tbt0kDRxyKzlWJ7EE8+xrD8N63o8Pxu8a6hLqlmlpc21wsE7SgJISowFPQ5pL2ri+Zva6+8S9ryvmb2uN8MaT8Ptb8L694kt/CN80WmmNFtFuSzuTnJGPw/KvMvHNxoc+qxjQ9DutHijj2ywXDlmL5689OMV6L8F9TW3+HfijT7PxJY6Jq1xPGbSW4uRFjA5IJrgPiDpuoWeqrd6p4i07XLq7BeSe0uRMcjj5iBwa6qOlWSb9NX2OmlpUab/M9s0v4W+CJ9RMF1ayRQnRYLgv5x+WRyQW/lWBoXwv0m10iOHXLN3v08RpYu4cgPATxj6jHNdLrXifw+2laoIddsDI3hiGGPbcLkygn5Rz94elULb4l6Rf/AA20DUdQuoE1Wz1S1+3Q7h5jhDgyY6kbcGuNSr23ZyKVa3U5PQPBfh+6+KXi/Q5rV2sdNtZ5LZPMIKsoGOe9blz4Y+H+laz4X0W88PXNzPrdvC3nLckBGY4JIq8Ro/h/xX4v8cy+JNKudP1OylWzignDTSO6j5dv1FY/inXNHuPHvw5uotTs3htLWAXLrKCsJDchj2xWnNOb3drfjY05pze7tb8bHHfFxPCOn6vdaDoGhz2V1Y3Rjlnefesigdh2rgq6X4p3NvefEXXbq0njnglu2aOSNtysMDkHvXNV6FFWgjupK0EekfAKdofEV+iLuMluo+mGr1v4m+J5tB8Ki3sZgmpX2YYiOqLj53HuBwPcivJfgDJFDreq3EzBUitFYsew310mssda1ttUuieBst4j0ijHb6nqa8DNJctVtbnl14KWJd9tDlksDIiR4xtXnPP61jXaCO6ljHRXIrv3tlVT0rhNT/5CVz/11b+deZglabPueEn+/qen6laiiivSPuwooooAKKKKACiiigDpfhfpVlrfjvTNL1GMyWs7OJFBxnEbEc/UCvQtP8HeEdffUBa6NqOkvpl2sbGWTMdwu/aQM881wvwfu7Wx+I+kXd7cRW9vG8m+SRgqrmNxyT7mvQbXxZD4g0uSHUNdhhuNL10SpvmCLcW/mcf72BWcr3Pk87li1iv3LaXLHVN6XlLotHfReWjMPx9p3hTSdQv9CsvCd+t1u8i2vDKfL8xh8p568mpdQ0DwFo+qp4P1RZ4782webVWlwkMpXIG3ptq98Rn1TUtbutRtfG2jT6TBMtzb2TXyk5TkAKB1znv3qDxHpPh3xV4oTxjc69ZRaLNAsl3AZsXCOF5QL65oRy0K0/ZU/aVJJcrbacm+eysteu/u7NnPeMfCdtZ+HPCd3pNnNcS30DtdyxAurkFMH26muzuPA/hWx1bxEZNHnuoNOsreaKBJW3FmB3YrF8X+L5tP8LeELbwvrsltGtu63EUMoLIAU2h/Q4z+tdlc6/p9xrnik6b4k0+0ubmwtUtblrlVXeFOcH2pO5liK+P9jC7aXvdXf+JHey00va19DjPCGl+D/Efii4tV8M3tlDaabLcSW8sx3O4ZNuPTgn86sWvgPQvFek2Go6LY3+iPLfC3mguW3ZTBLMv4CpvBck+h+K9R1fXvF2k391c6VMiTx3iud4KbQenPp9Kms/HcNxYeEfE1/qitc2UzWuo2u8birDHmhP609eg69TGKo3hpOySs7yavaTtZ73atd7aHP6pYfD+9XUtN05ZdNvNNkCwzzzZF7htrLjsT2xVrU/BGnxfGWx0OHTbj+xZBH5n3iOYyT831qC/8MeHNMvNT1zUtdsry1lk36bFazgyO7OCCw7ADrXR6n43nX41WENv4kA8P4i80LMPI/wBWc5P1xRr0NpVq6v8AVZykuSd+a+9o7O1299OjukQ2Wj6B4b8P3Wux6NqF3crqtzZKLWZldYw7KOnsMVm6do/hGXw5deLf+Ec1C8ha8FsbBJSWtlA+Z2I5JJ/nW+dVa68H3lp4f8XabpV+dbupt8l2se6IyMRjrwcg1z3h/Sb3TvOk0Xx5YR695++5Q3QNtOh5yD/EfUUjClOo4zlUqNS5u89Y32dl7q7NHBeMrbRrXxBcRaBdPc6fw0bOMMpI5U+uKx67X4z3Wj3XjIyaQ1u+LdFuntwBG838RXFcVWi2PsMvqSqYWnKV7tLff5hRRRTOsKKKKACiiigAqO7/AOPSb/rm38qkqK7/AOPSb/rm38jQTP4WeAWEclxLFBCpaSUhFA7k19RfDWzn8K+HLbTraSWFwTJOytgM568e3A/CvC/hZ4R1jW5l1W2spXs7ZuZEYAl/Re/HtXsdhZ69aYD3OoRAdpk3D9RXHi8NVxCXs2rI/AKOKpUn7xk/tEandX+n6IlxIHEc0xU4GeVT/CvHa9J+Msl29npYupo5AJJNpVNp6L1rzalSpypwUZ7iq1I1JOUdgooorUzCkbhSfalpH+4fpQB9C/FL4P6Pa/DvwZrHhezkS+1Ca2t73MhYEzKNrY7fNx+NdL43+Bfgy18Y6Pa2vnWWj2mmT3+ryJIWeRYsDC56ZOa6bwx8QvBcLaXpupa5psltD4dtLpc3C7UuoHJ2ez8rx14rIvfiV4Wvp/D9vqOt2iQ+IPD9zZXsqyhvsUsrbl8zH3eT3pAedWnhT4f/ABA8L3uveD9HvNGn0S9gW8tJbjzFuLZ2xvz1DYz+Rru/E3wJ8J2vxW8Orp1pJJ4cupJLW/t/NJMU6puX5uoyK5jwjb6P8JvBmuWWo+JNH1DVPENzbW0EdjciRUt1c5kc/wAPDNXc6L8VtAsP2iNc0271ixm8PajHDNb3nnKYYbhExnd0GRkUAcX4H0D4U6xN4o0+bwdem48NWss08pvSBcGNiuAO2cU7TPh/4C8cfBTxB4v8M6Dc6XfW5l+yRyXBkYeUAzDHQ5Gaw/hjrmjWfiL4qy3Wq2cEd9YXSWjSTACdjISAn94n2roP2fvGmg+HfhboljqOqWUTXHiGWG8gkmAZLeSIqXYf3c45oAiT4KaTN8DvDl/HbOnifVru0Rpmc4jSeXoV6cIahh8FfCzW/GepfCvSNP1GDW7KGRYNZefImuI1yysnTb9K7nxd8VvDdnpGp3VjqdjPFpHiWxSzt4plZ5rWJYtzoO4yX5HpXN6LY+GfDXxb1T4uSeMNGuNBkSa6s4IrgG5klkXiMp1BBzQBRh8DeAdD8D+DZtb8Gavquoa2DDdS2Mx3QyBtpbHT/wDVWp4p+F/w+8BeF7zULzw3qfil01c2sa28xEiRspYBgOPlxgn3q7pvxes9G0z4aPHrVqba6aZNato5VLQCQnDP3XaTn8KSW9uIPh5qWheFfipo2n6uPEs90L2fVEVprZtxHzc56r+VAGH8Lfh78O/iNo3ii8t9FutEaKWO0sFmuCWhmKHr65bHBqhp/wAE7PUPC/g2xkt5bLW73Vri11ScsTtiiDFiFPA4Xj6ijSr2Pwb8JvHdlceMNGv/ABBcXdvfW8tnerIZpNxYkHglsjJx613d/wDGjwzLpXgDxM11bJM17Iur2sbDzYd8RR5CvXG7BzQB5fqVt8FrpdWhs7GfTJ/D1yu03N3katGr7ZF9mOCRjFbepfCfwfoNzrfjrUGa58DrpqXWlRCbDTzSj5Ytw5+Uj9RXN+J/AXg/QLTxN4h1nxTpuqQ3O9tBg0+6DSyO7ZDOOwAPNWNV8V6ba/s7+B7P7RYapd2OqvLc6XNNncgD7RIoOQvNAHOfD7wvoutfCX4heIry1JvtIjheyZXIERZueO/41l/A/wAKQeNPiZpWh3qM1izNNebTjESKWbntngfjXqPw/wDEeheMfhv460EQ+FPBd3fwQQ26faDDFMQxJZixJ4xjj1pvwss9F+Edl4o8T6l4k8Ma5qQ00Q6fa2N+JDIXb5l457L07UAW5/hN4RPxT8ReE4LVmhvtD/tHw7L5x4cLyP8AaH19a5TT/hvpg+FXhiS6s5T4m8Ta4LW2fef3VuGwx2/Qf+PV1178RNBvE+G/j20ew0y90q9bTb3To58vFatwDgnO0DBya6TWPF3g26+PGn3UetaWugeEtGkmtCLhQk1y4+6nOGOCOncUAcj8UfhP4W0P4seCbHSbdm0HV7j7Lcp5pJMiHDDPbivIfi/o1h4f+Jmv6LpcRisrO8aKFC24qo7ZNe9+G/iN4Y8daLpt9qX9meHL3Q/EUV5HDJcgeZG+fMYbjnvzj0rz/wCOfg+21DxT4m8Z2HjXwndWk0z3MVrFqIa4df7oUdW9qAPGaKKKYBRRRQAVm6jj7WP9wf1rSrK1RsXg/wBwfzNVHcTJUyUG3qORVXW0juNPYLxIuWUHuO4qeB/es7W3MY4PcqPatJPQI7i6/BJb6kqyKVYwROflI+8o7V9JfsOXy3EHijw/csHgkiS48snIIwUYY9wa8N8dxH/indTvJJJm1DS45JnP3jgkde5AArr/ANmDV7rRfih9ktXG3ULWW3LgZxkblYflWM/dswneyfoe/wDhWS9t4Lvws7NMugXD2sHz5JhJ3xtzjPykD8K10fd0G589MYIP0rHls5NN8Y2l6JtyanCbWYHjMkYLx8+67x+Arohb2zoyTq0eeTuORn2YVwVJOUmztVk7FKVI5AVkDMefVWH4imeUyn5JOMdJDn9a1o7SLOdxfHQ7v6097S3CkmMc9fes7l2McMuBuhGe/wAworT+ywjgBgPaQ0Urhynl3iPxQt3G95BZz6hp9zZGNHtwx8tsY/eAjBJz2IrmfBniWXSLyxt9WmlWykjMduqsuIfnxulX1BBH0r7Dh0WwhiMUOn2sUbdUSBVU/gBUR8N6Ozbm0bTic5ybWPOfyrhw+Quh8El93/BOKliJU5cyPHLGTSzqTzX141hJKPLhBmG2cAAhx2z6frWB4vtby68By6hqUMj3cRz5xgQqoMqrjevQtnPXnBr6HOi2BGDp9rjGMeQvT8q4346Wcdv8JtXEcSIieRtVVAA/fx9BXoZbllSjiYzlO+qf4o6qOLcqqVt2j5aooor7494KKKKACiiigApMUtFABRRRQAUUUUAFFFFABRRRQAdqKKKACiiigAooooAKKKKACiiigAooooAKKKKAOs+GzyLc6hGhIV4V3fg2a761ywGelc38B4Vm1zUlZQwFsnBGf46980zTLcqM2sP/AH7FfO5nHmrNHiYut7Ou9Ox5hckLH+FedanzqVyf+mrfzr6kl0q22c2sP/fsV81eNEWPxhrEaqFC30wAAwB85rjoUuRt3PsuCsT7XEVFb7P6mRRRRXUfooUUUUAFFFFABRRXYfCjSbHV9eu4b+3hnSKyklRZWKpvA4LEdqTdjDE4iOHpSqyWiOPor2Lxv4d8N6D4a+1Wul6ebtpHjlSaSQjeEBIix15PGaydK0DRLX4YR+KbrS/tl3Cr7oXcqHPmBQTj0FLmPMp55SqUlUUXZy5Vtq/vPM+KK96uPh/4Pi0otLbNB9ohYpKZCTCzugTP+6WxWT4l8I+H7S3udNstKjfU47UySxtMySZWMHdFnhgDnIpc6MKXEmGqy5Yxl+H37njdFejeEdP0zVfBSv8A2Dayah/aMOnrKXfJDjlyM9R+VXfE3gfSYfido2mWyNDpV8mWXdySmdwB9Tj9afMdTzmjCrKlNNNc3b7Ku+vbY8s4or0qGz8OzeGbzxQPDLo1q624tmkbyZC0u3eD1OBwfeuwb4aeG5BYNBbMFW8865DOc/Zyudn4HA/GlzIxrcQUKH8SLWrXTdK76+a+88For6Em+GnheTWrGeOz2WkQmW5h3n52YkRfqD+VZGn+CvDcnjDVbOTTt1tALMxpvPG/7350c6MIcUYSabUXor9O9u/z9DxLiivc7D4d+G5Lqxu1tzNpskk9wTv5aIquxD6FWJH4Vmy+CtF07WbG0uLES4069nlDMcSPG3yH8sUc6NI8SYWTsk76/hfz8vxR4+oLMFUEknAA7mnTRyQytFNG0cinDKwwQa9m0rTfD+bW6i0SwtJv7EGprK0j7Ul34APX5f1rhfiJbWPkaVqluiLc6hHJLcmORnRmDkZG7nHFNSOnDZvHEVlTUGunTfV9/JnIUUUVR64UUUUAFFFFABTLhWkt5Y1+8yFR9SKfT7cA3EQPILqD+dImfws7j4c2EWjeF9N0uPy/3FuqsVxy2PmP513lrs2cqOa1NF0y2TCx2sKKDwFjAFdHFp8Wz/Up0/uiskz+dEtD5e/aqihSw0B4o1VmnnyQoGflSvB6+lP20bdYNL8MFUC5ubnoMfwx1810m7s1jsFFFFIoKKKKACiu6+BPhi08WfEey0/UoTNpsEcl1eoGxmJFzjPudo/GvZtU+HHw98N2jLr9pYwWc+pXKLNPcOs5i2K8KwgcMctg57UgPl+jivq1vAPwt/4TG60WWw0wXlsryW1tHcyFjCtuXLXA/h+bGMdq8l+IOjaI3wxtvEGn6XYW14dals2k095GhkjWNSCu/nqf0oA8so4r3nwT4L8Jat4f8EaXe6EWutfsr6abUUmYPA8J+UkdNuODn2rL+Mnh3w7p/jPSvCmkafpNpFc3VtFJPBJI1xGH2BvM3fLj5iRj0oA8aor6E0LwT4Q1/wCJEvh+Hwle2dloOpzRXd0HYxXNvEh4dj0dmGRjsa6TSvg54Ma8i0q6tNl8+uTS2qtKf9Isl2kx/UK4Of8AZoA+V6TA9BX1Jp/w48Cal48t/DDeHPIS30a21Q3aTt+9ZpNrxOOmCOmOetQaj8LfB+teJrjwlp+htYXEGnW97FfRzMdxeba6ODx93p9KAPmLj2pa+mvE/grwb4f17xDHB4StLrTotAk1axead93mRsI2jODjbkbvX5qm8H/DbwVqnxBvrW50NBZ/2Rpl0kIkbajzH58H0NAHy/RX1DrPgPwNpXhLUdYbRdEXVIYIpistxMbII8jCMqwGSSq8gdDXBeP/AA/4Um+Hcur+GtDhje1W2e6cXDrPbNISGEkbjmMnAVhQB43xRgelfSy+EfAVt420jQ7zQtLfTpNGF9dtHNL9rQrb+YzN/DtPbFY+r/C3wzaePvBWhj95ZXtjc3lxIkmDeIm90x6FlCjj3oA8Bo4r2qx0/wAHXPgifx9/wgtxGyTW9n9gkkcWzmSQgyoepAUbT/tV2mq/CnwXp/jvwzpMemvJaXlrqU04eQkkoA0YJ/2d2PwoA+YeKTA9BX1T4l8AfDbRvtFzqGkWFvtcxacyzTNCXESs32ogfIMt196+f/ipo6aD461DT4tO/s6FSjxQCbzVCsoIKv3U5yPY0AcvRRRTAKKKKACsbWGAvgCQPkH8zWzX0f8Asx6LpmoeBpprzTLK6kGoyqHmt0dsBI+MkdOaadhM+WLVlI6jn3rM1qRXVdxBYHBr9LbHwroBTnw/pP8A4Axf/E1e/wCEQ8OMBu8N6MfrYRf/ABNU3dEqdj87PGt9DceB/BmGSQxWEsDEschhKT0+hA/CnfBfUVs/iLolxI3ypdKGx6Hj+tfom3hPw8yKjeHdIZU+6psYiF+g28UsXhTw/DIskPh/SYnU5VksYlIPsQtZyi5RsDldWPKvEjpJpbXEKsXtZFuUGCM7DnHPQkAj8a1ElEyAqjYI7rXpx0y3IINtEQeoKCgaZbjpbRD/AIAKw9hLua+3XY8uWNlyI43Q+2ME/Soku7pSuYYlXkMZGIGfy6fjXq/9mw/8+8f/AHwKQ6ZAww1tER6FBUvDeZSxFuh5iJJMDdDFn2NFenDS7cDAtogPQRiij6s+5X1ryN7yh6UeUPSp6K6zjIPKHpXA/tCxhfhBrZ/69/8A0ojr0WvP/wBon/kjuuf9u/8A6UR1tQ/ix9UbYf8AjQ9V+Z8f0UUV9KfVBRRRQAUUUUAFFFFABRRRQAUUUUAFFFFABRRRQAUUUUAFFFFABRRRQAUUUUAFFFFABRRRQAUUUUAeofs6ru8Qap/16p/6HX0fpUQ2LxXzn+zj/wAjDqv/AF6p/wCh19JaT9xa8DH/AMd/I+dzH+O/kXJYh5fSvk/x8MeONdH/AFEJv/QzX1tL/q6+SviB/wAj1r3/AGEJ/wD0M1zQ3PruAv8Aeav+H9TDooorQ/UAooooAKKKKACremalfaY80ljcNA00TQyEAHcjdRzVSikKUYyXLJXR0n/Cc+Kvs6QNqpeNAAoeCNsYAHBK56Ac0N448TNcpO2ohtsZj8swp5bAnJyuMEk85rm6KLI5vqGF/wCfcfuRu33i/wASXtnLZ3WqzSwSkl0Krzlgx7Z6gflU0vjjxRNBJFNqryeYhQu0aF1UjBCtjIyOuK5yiiyH9Sw1rezj9yNTR/EOs6RAIdOvnt4/OE+0Kp/eAYDcj0NNOu6vstF+3Sj7HK01uRjMbsckg9eTWbRRY0eHpOTlyq78joz438Sm6+0G/X7hjMXkp5RBOTlMYJJ5zjOaRfG3ipS+NZn+ckt8q85IJ7eoFc7RRZGX1HDf8+4/cjpG8deLWkMh1qfcSpJ2J1Ukjt6sfzpT468VGOJf7VZTGwYOI0DMR93ccc4zxmuaooshfUML/wA+o/cjYHifXho76ONSl+wuSWhwMZLbjzjPXmrlx448UXFnJazao0iOhjLGNN4QjBUNjIB71zdFFkU8Hh27umt77Lfubdn4s8QWjxPb6iymK2+yJmNGAhznZgjBGaqazrOpaw8TajcCYxAhMRqgUE5PCgVn0UWLjhqMZc8YJPvZXCiiimbBRRRQAUUUUAFSWv8Ax9Q/9dF/mKjqW1/4+4f+ui/zFImfws+otHjG78a6SGIbOnasDRvvfjXSw/c/CsT+dT5m/blTbpPhT/r5uv8A0COvlyvqf9ur/kEeE/8Ar6uv/QI6+WKTNI7BRRRQUFFFFAGhpGtappMN9Dp121ul/bm1ugqgmSI9VyRkA47Yq9rvjHxLrmn6dp+ratLd22m4+xo6r+6wAByBk8ADnNYNFAHRW/jfxTB4ql8UxatINYmQxyXJjQllK7SCpXb0GOlaMnxQ8cSWj2b6xEbdySYvsFvtyRgkDZwcdxXGUUAdRZ/EDxhZ6AmhWutyw2EcbRJGkSBlRjllD7dwBPUZqPxL458U+I7dINZ1QXSxurq32eJHDKMKd6qG4+tc3RQB2GpfE3xvqGmz6fca4/2e5hMNyqQxoZwQAS7Bcs2ABuznAqB/iH40abSZjr1x5mj/APHgwRAYflC+nPygDnNctRQB2cnxT8fSLAp8RzjyDGUKwxq37s5QEhcsB6HIqUfFr4hgqV8SzKy4AZYIgxABABIXJxk4z0rh6KAOgtvGnie30j+yYdWlWy8iW28soh/dSsGkXJGcFgD1rVtPip48tLG1tLXXniW1CLHIsMfmFU+4rNtywXsDXFUUAdhYfE3xzY6eun2+vObVQQIpbeKRcbi2PmU9yT7ZqHXfiF4u1vRpNJ1LVfOtZSnmgQRo0gQ5RWZVBKqeg6CuVooA7Gb4neOZrb7PJrm5fs/2bd9lh3+Vt2bd2zdjbx1rKHi7xJ5+jz/2vceboqCPTn4zAoOcA45H1zWHRQB2Y+KHjUai17/ayZaIReQbaPyAobcMR7dud3zZxnNEPxR8dR2dxbDXpXE7yOZHjRpEMhzJscjKhu4FcZRQB2Vv8UPHUM1zJ/bzyi7kElzHLBG8cp2hfmUrjGABiud8Ra1qfiDVptV1e6a5u5sbnIA4AwAAOAAABgVn0UAFFFFABRRRQAV9UfskIG+Hdwf+opL/AOi4q+V6+rP2Rf8AknNx/wBhWb/0XFQTLY+gNPiGwcVpCIYHFVNO+4K0R0FMzIfKHpR5Q9KnooAg8oelHlD0qegAnpQBB5Q9KUQ56CrIT1p44pXKUSr9n+lFWqKVyuVENFFFUZhXn/7RP/JHdc/7d/8A0ojr0Csjxjoll4j8NXui6grm2ukCtsOGBDAgj3BAP4VpSkozjJ9GaUpKFSMn0aPhaivoC5+A+hxk7da1Y/UR/wDxNU2+CGkA8atqf5R//E17f9oUe5739o0O54XRXuf/AApHSf8AoLan+Uf/AMTR/wAKR0n/AKC2p/lH/wDE0f2hQ7/gH9oUO54ZRXuf/CkdJ/6C2p/lH/8AE0f8KR0n/oLan+Uf/wATR/aFDv8AgH9oUO54ZRXuf/CkdJ/6C2p/lH/8TR/wpHSf+gtqf5R//E0f2hQ7/gH9oUO54ZRXuf8AwpHSf+gtqf5R/wDxNH/CkdJ/6C2p/lH/APE0f2hQ7/gH9oUO54ZRXuf/AApHSf8AoLan+Uf/AMTR/wAKR0n/AKC2p/lH/wDE0f2hQ7/gH9oUO54ZRXuf/CkdJ/6C2p/lH/8AE0f8KR0n/oLan+Uf/wATR/aFDv8AgH9oUO54ZRXuf/CkdJ/6C2p/lH/8TR/wpHSf+gtqf5R//E0f2hQ7/gH9oUO54ZRXuf8AwpHSf+gtqf5R/wDxNH/CkdJ/6C2p/lH/APE0f2hQ7/gH9oUO54ZRXuf/AApHSf8AoLan+Uf/AMTR/wAKR0n/AKC2p/lH/wDE0f2hQ7/gH9oUO54ZRXuf/CkdJ/6C2p/lH/8AE0f8KR0n/oLan+Uf/wATR/aFDv8AgH9oUO54ZRXuf/CkdJ/6C2p/lH/8TR/wpHSf+gtqf5R//E0f2hQ7/gH9oUO54ZRXuf8AwpHSf+gtqf5R/wDxNH/CkdJ/6C2p/lH/APE0f2hQ7/gH9oUO54ZRXuf/AApHSf8AoLan+Uf/AMTR/wAKR0n/AKC2p/lH/wDE0f2hQ7/gH9oUO54ZRXuf/CkdJ/6C2p/lH/8AE0D4I6R/0FtT/KP/AOJo/tCh3D+0KHcwP2b+fEOq/wDXqn/odfSWlD5BXnvw7+H2neE5LiWzluLia4AV5JiMhQc4AAA616VYRbUFeTiqsatVyjsePjKsatVyjsWZP9XXyV8QP+R717/sIz/+hmvrh1+WvLfFvwp0bVtZutVF5e20ly5kkSMqVLHqeQTyawi7Hv8ACmbYbLa85YhtJq21+p8+0V7BL8I9NU8alqB/BP8ACo/+FTaf/wBBK/8AyT/Cr5kfdf645V/O/wDwFnkdFeuf8Km0/wD6CV/+Sf4Uf8Km0/8A6CV/+Sf4UcyH/rjlX87+5nkdFeuf8Km0/wD6CV/+Sf4Uf8Km0/8A6CV/+Sf4UcyD/XHKv539zPI6K9c/4VNp/wD0Er/8k/wo/wCFTaf/ANBK/wDyT/CjmQf645V/O/uZ5HRXrn/CptP/AOglf/kn+FH/AAqbT/8AoJX/AOSf4UcyD/XHKv539zPI6K9c/wCFTaf/ANBK/wDyT/Cj/hU2n/8AQSv/AMk/wo5kH+uOVfzv7meR0V65/wAKm0//AKCV/wDkn+FH/CptP/6CV/8Akn+FHMg/1xyr+d/czyOivXP+FTaf/wBBK/8AyT/Cj/hU2n/9BK//ACT/AAo5kH+uOVfzv7meR0V65/wqbT/+glf/AJJ/hR/wqbT/APoJX/5J/hRzIP8AXHKv539zPI6K9c/4VNp//QSv/wAk/wAKP+FTaf8A9BK//JP8KOZB/rjlX87+5nkdFeuf8Km0/wD6CV/+Sf4Uf8Km0/8A6CV/+Sf4UcyD/XHKv539zPI6K9c/4VNp/wD0Er/8k/wo/wCFTaf/ANBK/wDyT/CjmQf645V/O/uZ5HRXrn/CptP/AOglf/kn+FH/AAqbT/8AoJX/AOSf4UcyD/XHKv539zPI6K9c/wCFTaf/ANBK/wDyT/Cj/hU2n/8AQSv/AMk/wo5kH+uOVfzv7meR1Laf8fcP/XRf5ivV/wDhU2n/APQSv/yT/CrWm/CnS4L2GeS7vZxGwby22gNj1wM0uZEVOMcr5XaT+5no+kD5/wAa6SH7n4VkaZbletbUa/LWZ+PHzP8At1f8gjwn/wBfV1/6BHXyxX6CfGH4caL8RtItrHV5rq3e0lMlvPbkb0LABhgggg4HbtXj9x+zJ4ajPy+ItcP1EP8A8RSLi1Y+W6K+nD+zX4e/6D+tflF/8TSf8M2eHv8AoP61+UX/AMTQVzI+ZKK+m/8Ahmzw9/0H9a/KL/4mj/hmzw9/0H9a/KL/AOJoDmR8yUV9N/8ADNnh7/oP61+UX/xNH/DNnh7/AKD+tflF/wDE0BzI+ZKK+m/+GbPD3/Qf1r8ov/iaP+GbPD3/AEH9a/KL/wCJoDmR8yUV9N/8M2eHv+g/rX5Rf/E0f8M2eHv+g/rX5Rf/ABNAcyPmSivpv/hmzw9/0H9a/KL/AOJo/wCGbPD3/Qf1r8ov/iaA5kfMlFfTf/DNnh7/AKD+tflF/wDE0f8ADNnh7/oP61+UX/xNAcyPmSivpv8A4Zs8Pf8AQf1r8ov/AImj/hmzw9/0H9a/KL/4mgOZHzJRX03/AMM2eHv+g/rX5Rf/ABNH/DNnh7/oP61+UX/xNAcyPmSivpv/AIZs8Pf9B/Wvyi/+Jo/4Zs8Pf9B/Wvyi/wDiaA5kfMlFfTf/AAzZ4e/6D+tflF/8TR/wzZ4e/wCg/rX5Rf8AxNAcyPmSivpv/hmzw9/0H9a/KL/4mj/hmzw9/wBB/Wvyi/8AiaA5kfMlFfTf/DNnh7/oP61+UX/xNH/DNnh7/oP61+UX/wATQHMj5kor6b/4Zs8Pf9B/Wvyi/wDiaP8Ahmzw9/0H9a/KL/4mgOZHzJX1b+yIM/Dm4/7Cs3/ouKs5f2a/Dp/5j+t/lF/8TXrnwy8E6d4L8Px6LpZmeISNK8kpy8jtjLHHHQAcelBLZ3en/cFaI6Cqdom1MVdUEgUyAoAJp4T1p44pXKURgT1p4ooqS0rBRRRQMKKKKAIaKKKsxCmuMqRTqKAKUtsrdqhNiv8AdrSxRigDM+wr/do+wr/drTxRigDM+wr/AHaPsK/3a08UYoAzPsK/3aPsK/3a08UYoAzPsK/3aPsK/wB2tPFGKAMz7Cv92j7Cv92tPFGKAMz7Cv8Ado+wr/drTxRigDM+wr/do+wr/drTxRigDM+wr/do+wr/AHa08UYoAzPsK/3aPsK/3a08UYoAzPsK/wB2j7Cv92tPFGKAMz7Cv92j7Cv92tPFGKAMz7Cv92j7Cv8AdrTxRigDM+wr/do+wr/drTxRigDM+wr/AHaBYr/drTxRigCjHaKp6Vajj2ipMUtADSOKglhDdqs0lAGc9kpP3ab9hX+7WnijFAGZ9hX+7R9hX+7WnijFAGZ9hX+7R9hX+7WnijFAGZ9hX+7R9hX+7WnijFAGZ9hX+7R9hX+7WnijFAGZ9hX+7R9hX+7WnijFAGZ9hX+7R9hX+7WnijFAGZ9hX+7R9hX+7WnijFAGZ9hX+7R9hX+7WnijFAGZ9hX+7R9hX+7WnijFAGZ9hX+7R9hX+7WnijFAGZ9hX+7R9hX+7WnijFAGZ9hX+7R9hX+7WnijFAGZ9hX+7R9hX+7WnijFAGZ9hX+7TlslH8NaOKMUAV4YQvapwOKXFLQBFIm6qslqrHpV+kxQBmGxX+7R9hX+7WnijFAGZ9hX+7R9hX+7WnijFAGZ9hX+7R9hX+7WnijFAGZ9hX+7R9hX+7WnijFAGZ9hX+7R9hX+7WnijFAGZ9hX+7R9hX+7WnijFAGZ9hX+7R9hX+7WnijFAGZ9hX+7R9hX+7WnijFAGZ9hX+7R9hX+7WnijFAGZ9hX+7R9hX+7WnijFAGZ9hX+7R9hX+7WnijFAGZ9hX+7R9hX+7WnijFAGZ9hX+7R9hX+7WnijFAGZ9hX+7R9hX+7WnigLk0AZosV/u1NDagHgVfWMd6eFApXKUWRRQ7RzUwGBiiipLSsFFFFAwooooAKKKKACiiigD//2Q=="/>
          <p:cNvSpPr>
            <a:spLocks noChangeAspect="1" noChangeArrowheads="1"/>
          </p:cNvSpPr>
          <p:nvPr>
            <p:custDataLst>
              <p:tags r:id="rId2"/>
            </p:custDataLst>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6" name="AutoShape 4" descr="data:image/jpg;base64,%20/9j/4AAQSkZJRgABAQEAYABgAAD/2wBDAAUDBAQEAwUEBAQFBQUGBwwIBwcHBw8LCwkMEQ8SEhEPERETFhwXExQaFRERGCEYGh0dHx8fExciJCIeJBweHx7/2wBDAQUFBQcGBw4ICA4eFBEUHh4eHh4eHh4eHh4eHh4eHh4eHh4eHh4eHh4eHh4eHh4eHh4eHh4eHh4eHh4eHh4eHh7/wAARCAJfA3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RiFUsxAAGST2rzrxv40S5tLvSdKMirKjRNdo5RlyMEoRyCOxrzMzzfCZZT9piZWvsur9EVGDk9D0aivjP4XfFjxdpfxJ1LwVqHii71WzEzpaT3Th3Vl/hJI57j6ivobw/wDECZZVh1iNXjJx50YwV+o7159fijBYbERoV7x5kmm1o0/xXzRXspNXR6NRTIJo54UmhdZI3AZWU8EU+vok01dGYUVzvjbxbZ+F47ONrK91LUb+UxWVhZoGmnYDJPJACgcliQBVC+8djTPDUeqax4b1ixvZ7oWdtpZEctxcSn7oTY5UgjJzkAAHPSmB2NFefn4pafaaXrk+t6Hquj3+i2gvLjT7lUMjwk4DxsrFXGeODwetdH4l8T2Og+Ff+EiuopntsRHYgG794ygf+hCgDdormviP4mg8K+H0vJrW+unu7lLKGOy2+aZJMhdu4gZz61gaJ46utD8EG+8daXq2nz2SxQebcRReZqMrZCiOOJ2y5IHHHJ9KAPRKK4/SvGt3PZand6t4P17RI7Cza83XaxFZUAJIUo5w/wAv3Tgijwb40vvEk1q3/CGa7ptldQCeK8ujD5ZUruXhZC3II7UAdhRRRQAUUUUAFFFFABRRRQAUUUUAFFFFABRRRQAUUUUAFFFFABRRRQAUUUUAFFFFABRRRQAUUUUAFFFFABRRRQAUUUUAFFFFABRRRQAUUUUAFFFFABRRRQAUUUUAFFFFABRRRQAUUUUAFFFFABRRRQAUUUUAFFFFABRVbVL2HTtNudQudwhtomlk2jJ2qMnH5V5W3xut9x2+HZSueCbsDI/75rrw2Br4lN0o3seZmGc4LLnGOJqcre2jf5JnrtFeQ/8AC7of+hbk/wDAwf8AxFH/AAu6H/oW5P8AwMH/AMRXT/Y2N/k/Ff5nnf63ZP8A8/vwl/kevUV5D/wu6H/oW5P/AAMH/wARR/wu6H/oW5P/AAMH/wARR/Y2N/k/Ff5h/rdk/wDz+/CX+R69RXkP/C7of+hbk/8AAwf/ABFH/C7of+hbk/8AAwf/ABFH9jY3+T8V/mH+t2T/APP78Jf5Hr1FeQ/8Luh/6FuT/wADB/8AEUf8Luh/6FuT/wADB/8AEUf2Njf5PxX+Yf63ZP8A8/vwl/kevUVheB/Ett4q0JdUtoXgxI0UkbnO1hg4z34IrdrzqlOVOThJWaPfoV6eIpxq0neL1TCivMPEXxfstL1u702DRproW0rRNKZwmWU4bA2njINUP+F3Q/8AQtyf+Bg/+IrvjlGMlFSUNH5r/M8OpxVlNObhKtqtNpf5Hr1FeQ/8Luh/6FuT/wADB/8AEUf8Luh/6FuT/wADB/8AEVX9jY3+T8V/mR/rdk//AD+/CX+R69RXkP8Awu6H/oW5P/Awf/EUf8Luh/6FuT/wMH/xFH9jY3+T8V/mH+t2T/8AP78Jf5Hr1FeQ/wDC7of+hbk/8DB/8RR/wu6H/oW5P/Awf/EUf2Njf5PxX+Yf63ZP/wA/vwl/kevUV5D/AMLuh/6FuT/wMH/xFH/C7of+hbk/8DB/8RR/Y2N/k/Ff5h/rdk//AD+/CX+R69RXI/Dvxza+MFuljspLOe22lkZ94KnOCDgeh7V11cFajOjNwqKzR7eExdHGUVWoSvF7MKKKKyOkKKKKACiiigAooooAKKKKACiiigAooooA5H4o6nJZaKlrC5V7ptrEddo614l4z1228NeGrzWLnlYE+RO7ueFUfU1638YYW8qwu+kaF0YnoM4P9K+XNekn+KPjSLRrAv8A8IvpUu+8uF4WeQdge/oPqT6V+S8QYeWNzybxLtRpJNv+7a9l5yeiOqm7Q03PO9e0TV9D0DQ/Hzbkvr29e4kI/gJO5M+gPP519H+Etat/EXh2y1i1YFLiMMwB+638S/gc1X8ZeG7XxF4TudBYLEjxgQEDiNl+6foK8W+EPiW68C+Krrwl4iBt7aabaS5wIZegb/dYd/oaxxFT/WPL5Tgv31Ftpd4Pov8AD+nmUvcfkfZnwm1OSSK40uVyyxjzIs9georva8w+EcLPrNzcL9xIcZ9STXp9fbcGVqlXKaftOl0vRP8ApGFZe+ea/Ep5vD3xF8O+OLizvLvSLa1uLG7+zQmV7YyFSspUcleMEjpVDxj4hi1c+GvHWl6bq9zpeg6tJ9rQ2TrI8TwtGZo0I3MFLDt03YroPjr44l+Hnw3v/E1vBFPcxPHHBFLna7MwBBxz93dWF8Wfi7b+Efht4f8AFmnJb3Ta3PbLbpITgxyDe7cei5/HFfVGZxvxPkn8eDxN4m0HT9ROmWHha406OSS1eNrueWRW2opG5goXrjqa2vHXjLSfEnwnvNL0m31WW7tLe2mljbTpkO1JY92MryR6Ctv4o/ErVtN8SaP4K8B6Vbat4l1WE3Km5k2wW0AH33xyc/5zWd4W+JHjXRfiJp3gf4n6LptrPq6MdM1DTZC0UjjqjA8g/wD1vXIAKfxi8W6J4v8ACFnHpi64Y7LW7Ka6aKxnilji3Nl0+XORjt0pniK4s9Y8OaLqPhVfEGuR+Fdcg1K8gvo5TcTRHcG2GQAuVGSAPSt/4MfF6z8c69r3hm+jhs9b0m8mjWJW+W4gVyodc85HAI/HvWJ4Y8e/FXxn4bvNQ8J6T4ce4stevNOnW7kdFEUQTYwweWJZs/QUASap4s1DxXrusxeHptaudBk8NXhuYZ9PaKOK42YjVSyhix+bIya0fgTrHh6Kw07R7S+8Tzai+nwrNDqKTmKFkQblQuNq4ORgelcj8N/iN8b/ABzDeXWk6F4RFvYX72NyZJZFYOh+bbzyK7/w/wDExNQ+OmufDeaGBPsFjFPDKpO55CoaRD9FdSPoaAPSaK8t+H/xcsPEWs+P47w29rpvhWfidSctAFbdI34o3SuUsPiL8aPFOizeM/CPhDQ18Ngu9nb3szfaruJCcsADgE4OBx+PcFY99orwLxb8ddTn+GPhbxR4P0+zF9rWp/2bNbXpJFvMMgqSMfxAc+hra8H/ABG8c6f8TrDwD8SND0q2udUtpLjT7vTZmZH2feVgf/rUBY9jor548CfEb43eOrG+1Lw3ofhE2Vtey2mbmWRHLIfTPoRXQa18Yr3wZ8QfDHhXx3bafaLqunh7u5t2Ypb3JfaBk/8ALM8DPagdj2eivONa8f31j8c9G8ELDaHSr3SZb6W4OfMUoGIwc4x8vpXIaX8Sfih8Qru/1D4Y6BoieHLOdreG81SVg14y9SgXoP8AOaBHu1FeU6n8RPFPhXxZ4SsPGuk6Za6Xr8IgmurVnP2S+/55kk4KHjB+vpzo6F4/1LxF8YtU8J6JY2smhaJABqV++4ublukSYOOO+c9KAPRaKKKACiiigAooooAKKKKACiiigAooooAKKKKACiiigAooooAKKKKACiiigAooooAKKKKACiiigAooooAKKKKACiiigAooooAKKKKACiiigAooooAKKKKACiiigAooooAKKKKAMD4hnHgjWv8Arxm/9ANfLNfU3xE/5EjWf+vGb/0A18s19fw3/Cn6n5V4g/7zR/wv8wrS0vRrzULO5vY3t4bW2KrJNPKEXceijPU8dKza39K1TT/+ETv9B1BrmLzbhLmGaGJZPmUEbWBZeDnrn8K9+tKcY3hvp919T4jBwpTq2qvSz621s7K/mxx8Ha4LaGfyYT5ph+QTAvGJSRGzj+EEjqazJdLvI9bOjMqfa/tAt9u4Y3ltvX0z3rtx440pXN4sF4bu6js4rlCihI1hOWZDuyxOBgEDHPNY95qfht/EkuuRy6pJOdRjuo0aBEUJv3OD85Jb05A+lcdKviHJ+0jp6ddP+CetiMFl/s06NTW6vdrbW/z0WnS/3QjwL4i+2NatbwJItw1ud0wA3CPzCc+m3nNUo/Dd5Jpd5qcd3pz2to+yV1uR17YHfPb1rux8SNIllspZ4L5ZYLueRnSJCTG0ciR8bvvAMoP061yB121Xw7remvNd3U99cxSxzyRKm4LnJYBjg/TNRSrYyXxxtt087P8ADU2xGEymD/dTbXvdV/LeK+/T/I5miiivUPmT3v8AZ5P/ABRlwP8Ap+k/9ASvSJOENebfs8/8idcf9f0n/oCV6TL9w1+d5p/vdT1P3zhv/kV0P8KPlDxdz4s1g/8AT/P/AOjGrLrU8W/8jXrH/X/P/wCjGrLr7+h/Dj6I/C8Z/vFT1f5lzSdNutUuJILNVZ44XmbcwX5EGT+laj+D9cjhSeSGFIXsxeiRpQF8rIGc+oyMj3qDwjqlvpOoXNxcrKyS2U0CiMAnc64HUjiurm8dabL4XvdHe3uiz6dHbWz7F+V9qiTPzfdJRSP5VzYiriYztTjdaf1+R6WAw2AqUr4idpa/ha3Trr8zDTwLrb3P2dZdOL+QlwT9rXAjcgIc+5IxVJvCutLpeoak1sqwafObe4y43K4IBwO4BYc11OmeOdJs9Ua8aznnT+y7SzEbxqQXiZSxPzdOMg+uOBTx420KPTrnSVtr+e2u1uzPcSqPOLytlDgPhsbVyTz6e/P7fGJ/Bfbp9/U7vqWUSX8S2/Xrsunezflc5ubwXr8LbZLeJf3cMgPmjBWVgqY/E8+lNTwjqT3t9Zrd6Z51hG0lyPta/u1UkNn6Ec/UV1k3xC0qbTpLWW2vCyy2phfYuQkZQup+b1U4/pWPfeKbCTXfEN959/cx6nYTW8HmQKjRM7ZVThz8oHfr7U4VsY780bfL0/4JFTB5VDlcal++v+L/ACXfc4x12uVyDg4yDkGm0UV6p80z1f8AZxONV1f3hi/9Cavbq8R/Zy/5C2r/APXGL/0Jq9ur4LPP99n8vyR+3cG/8iel/wBvf+lM8k+JM2ueL/ihY/DfS9au9F0yPTzqOrXNo2yeRd+1Ykb+HPXIrD8deE7r4RaYnjjwh4i1l7OwlQ6npl/dtPFcwlgGIz91xnOa7H4l+DvEVx4p03x14Iu7WLX7CBraW1u8iG+tycmNiOQc9D9OlcP8RbH4x+NfDzrrHhfTtN0qwdbqfSre+Es+qFCGEYZchV4z6n0NeUfUHvNncJdWcN1HnZNGsi564IyKlrlvhl4z0Xxt4ai1DSD5LRYiubNxiS0kHBjZe2P1rqaQBRRRQAUUUUAFFFFABRRRQAUUUUAcd8U/CN9430dNBXVf7N0yUlrx4lzPIB0RT0UHnJ69q8uHhZPB8KaNDp62dvEMRhB8rj+9nuT+dfQVQ3drbXcXlXUEcyf3XXIr5riLh1ZxSSjPlkvufqvyfQ0p1OQ8Crk/H3wzg+IcaQ2cXl6wgxBcKvGP7r/7Pv2r6Rbwd4daTzP7NQH0DsB+Wa1bCws7GPy7O1igXvsXGa+VyngjH4TFRrOuo2/lu3+KS1+ZrKsmrWPK/gl4R8e/D2Ky8P6pNY67pU0O6W8R9k1nIB/q8H/WJ2B4Ir12iiv0ynTjTjywVkc7dzw39qi3XxJqHgP4fh8/23rQa4RTz5ES7nP5bq8PbwP4o8TReIvA+pRzG1+HGnX32Bsn97LI5eD8Cq5HsK+1rnStNudSttSuLG3lvbUEQTvGC8QPXaeozT47Cxjnup0tIVlvMfaXCDMuF2jce+BxVhc+VvCPi3T9G+LHgX4ieILgW+ia74SSwW9cfu4p02ghj2yU/Wun8c+IdJ+Jfx7+H+m+DbpNWi0G4kvtRu7f5ooU+XClumfl/UV7nL4W8NzaIuiS6Fpz6Yhylq1upiU+y4wKk8P+HdB8PQNDoej2Omxv95baFU3fXHWgLnyv4E8A33iTRfFnirwpN9k8YaD4ru5tPmX/AJbqDloG9Qefzx3r0n9iya6uPhtr1xfW7W93L4mu3nhZSDG5SIspB5GCSK9n0vS9N0tZl02xt7QTymWUQxhd7nqxx1PvUllY2dk1w1naxQG5mM8/lqF8yQgAufUkAc+1AXPEf2O3VfC/jJ2YBV8T3hJ9ORXjcb6pYWes/tAaWr3F8vii7t2j3fK9o6lFH/ASU/AV9maZo+laXBPBp2n21pFPI0kyQxhQ7t1Y46k1DH4d0KPRm0aPSLJNOZtzWohURk5znb06jNAXPkXT/A+p+FtZl8JQSPJqHjbwRPJMrNjzb4EybR+TKP8Aer1H4O/GTwFoHwU0231rWYLDU9GtDbXOnS5WfzEyNoXuTx+de4XGk6ZcahbahPYW0l5agi3naMF4geoU9RWXe+B/B97qv9q3fhjSZ77duM72qFyfUnHJoC58e3/h7ULf4JeEJL/7Rpz+IfGrXsIHyyQRyDahHocDcPrXp3gHR4/h1+0fJp/jfUL/AFifVbXZ4b1rUbhnOP44OeA5/wA9a+h9S0fStTS3TUNOtbpbZxJAJYgwjYdCueho1XR9K1V7d9S061u2tpPMgaaMMY3/ALy56GgLnx18DrX4Xtp+o3vi/wAfX2hanFrU7JaQ6o0CMgYEMUA5yc/lXoHxG0vw38R/2h/Dmn3DRajo2q+GbhopY26jd8siH1BGRXtsnw+8DSOzv4S0VmYksTZpkn8q07Xw/odrc2tzbaTZQzWkRht5EhUNFGf4VPYe1AXPlHwr4f8AGlj8f7PwT4nuWuJLTw/fWOlX563Fs0UnlsT3I3Y9Rjmu3/Zn+I/hHwp8NE8G+LNUtfD+taFLLBd292dhbDE7x65zX0BPp1jPqNvqM1nDJeWyssE7IC8YYYYA9RmsrW/BfhHW74X2r+G9Lvrof8tZrZWb8yKAucf8WpPDnxA+Aer6tayLeWDWL3tlcLlWSSPJV1PUEEVF+ynpdnYfBHQ7y3Um41NGvLuZjl5ZWY5YnqeleljT7Ead/Zws4BZ7PL8gRjy9vpt6Yp1hZ2un2cVnY28VtbRDbHFEgVVHoAOlAieiiigAooooAKKKKACiiigAooooAKKKKACiiigAooooAKKKKACiiigAooooAKKKKACiiigAooooAKKKKACiiigAooooAKKKKACiiigAooooAKKKKACiiigAooooAKKKKACiiigDH8Z2kt/4Y1Gxhx5s9tJGmTxllIH86+b38IeJlYqdHucg9gP8a+ppEDqVbpVFtLgY5xXpYDNKuCi4wSd+589nXDeHzecJ1ZNOOmlv1TPmb/hEvEn/AEB7r8h/jR/wiXiT/oD3X5D/ABr6Y/sm39KP7Jt/Su//AFjxH8q/H/M8T/iH+B/5+S/D/I+Z/wDhEvEn/QHuvyH+NH/CJeJP+gPdfkP8a+mP7Jt/Sj+ybf0o/wBY8R/Kvx/zD/iH+B/5+S/D/I+Z/wDhEvEn/QHuvyH+NH/CJeJP+gPdfkP8a+mP7Jt/Sj+ybf0o/wBY8R/Kvx/zD/iH+B/5+S/D/I+Z/wDhEvEn/QHuvyH+NH/CJeJf+gNdfkP8a+mP7Jt/SgaTb+lH+seI/lX4/wCYf8Q/wP8Az8l+H+RynwU0m+0fwq1vqEXlTS3DzbCeVBCgZ9/lrupf9WaZbwLCm1alPIrw69aVepKpLdn2WCwkMHh4UKe0VbU+a/GHhHxD/wAJPqUsOmyzxTXMkqPHgghmJH86yv8AhEvEn/QHuvyH+NfTk2nQyuWIqP8Asm39K9qHEOIhFR5Vp6/5nyNbgPA1akp+0krtvp1+R8z/APCJeJP+gPdfkP8AGj/hEvEn/QHuvyH+NfTH9k2/pR/ZNv6VX+seI/lX4/5mf/EP8D/z8l+H+R8z/wDCJeJP+gPdfkP8aP8AhEvEn/QHuvyH+NfTH9k2/pR/ZNv6Uf6x4j+Vfj/mH/EP8D/z8l+H+R8z/wDCJeJP+gPdfkP8aP8AhEvEn/QHuvyH+NfTH9k2/pR/ZNv6Uf6x4j+Vfj/mH/EP8D/z8l+H+R8z/wDCJeJP+gPdfkP8aP8AhEvEn/QHuvyH+NfTH9k2/pR/ZNv6Uf6x4j+Vfj/mH/EP8D/z8l+H+R5r8CNB1TSbrUbnUbVrcTKiIr/eOCST9Oa9bqva2sdv90VYrxsXiZYmq6st2fW5Zl9PLsNHDU22lfffV3Ciiiuc7zE0nwnoGk+JNR8Q6dp6W2o6kqrdyRkgS7c4JXpnnrituiigAooooAKKKKACiiigAooooAKKg8u4/wCe0f8A37P+NHl3H/PaP/v2f8aAJ6Kr7bjft86Ppn/Vn/Gl8u4/57R/9+z/AI0AT0VB5dx/z2j/AO/Z/wAaPLuP+e0f/fs/40AT0VB5dx/z2j/79n/Gjy7j/ntH/wB+z/jQBPRUHl3H/PaP/v2f8aPLuP8AntH/AN+z/jQBPRUHl3H/AD2j/wC/Z/xo8u4/57R/9+z/AI0AT0VB5dx/z2j/AO/Z/wAaPLuP+e0f/fs/40AT0VB5dx/z2j/79n/Gjy7j/ntH/wB+z/jQBPRVdluFKjzo+Tj/AFZ9PrS+Xcf89o/+/Z/xoAnoqDy7j/ntH/37P+NHl3H/AD2j/wC/Z/xoAnoqDy7j/ntH/wB+z/jR5dx/z2j/AO/Z/wAaAJ6Kg8u4/wCe0f8A37P+NHl3H/PaP/v2f8aAJ6Kg8u4/57R/9+z/AI0eXcf89o/+/Z/xoAnoqDy7j/ntH/37P+NHl3H/AD2j/wC/Z/xoAnoqDy7j/ntH/wB+z/jR5dx/z2j/AO/Z/wAaAJ6Kg8u4/wCe0f8A37P+NHl3H/PaP/v2f8aAJ6Kg8u4/57R/9+z/AI0eXcf89o/+/Z/xoAnoqui3DLnzoxyf+WZ/xpfLuP8AntH/AN+z/jQBPRUHl3H/AD2j/wC/Z/xo8u4/57R/9+z/AI0AT0VB5dx/z2j/AO/Z/wAaPLuP+e0f/fs/40AT0VB5dx/z2j/79n/Gjy7j/ntH/wB+z/jQBPRUHl3H/PaP/v2f8aPLuP8AntH/AN+z/jQBPRUHl3H/AD2j/wC/Z/xo8u4/57R/9+z/AI0AT0VXZbgFR50fJx/qz6fWl8u4/wCe0f8A37P+NAE9FQeXcf8APaP/AL9n/Gjy7j/ntH/37P8AjQBPRUHl3H/PaP8A79n/ABo8u4/57R/9+z/jQBPRUHl3H/PaP/v2f8aPLuP+e0f/AH7P+NAE9FQeXcf89o/+/Z/xo8u4/wCe0f8A37P+NAE9FQeXcf8APaP/AL9n/Gjy7j/ntH/37P8AjQBPRUHl3H/PaP8A79n/ABo8u4/57R/9+z/jQBPRUHl3H/PaP/v2f8aPLuP+e0f/AH7P+NAE9FQeXcf89o/+/Z/xo8u4/wCe0f8A37P+NAE9FQeXcf8APaP/AL9n/Gjy7j/ntH/37P8AjQBPRUHl3H/PaP8A79n/ABo8u4/57R/9+z/jQBPRUHl3H/PaP/v2f8aPLuP+e0f/AH7P+NAE9FQeXcf89o/+/Z/xo8u4/wCe0f8A37P+NAE9FQeXcf8APaP/AL9n/Gjy7j/ntH/37P8AjQBPRUHl3H/PaP8A79n/ABo8u4/57R/9+z/jQBPRUHl3H/PaP/v2f8aPLuP+e0f/AH7P+NAE9FQeXcf89o/+/Z/xo8u4/wCe0f8A37P+NAE9FQeXcf8APaP/AL9n/Gjy7j/ntH/37P8AjQBPRUHl3H/PaP8A79n/ABo8u4/57R/9+z/jQBPRVcLcbyvnR8AH/Vn/ABpfLuP+e0f/AH7P+NAE9FQeXcf89o/+/Z/xo8u4/wCe0f8A37P+NAE9FQeXcf8APaP/AL9n/Gjy7j/ntH/37P8AjQBPRUHl3H/PaP8A79n/ABo8u4/57R/9+z/jQBPRUHl3H/PaP/v2f8aPLuP+e0f/AH7P+NAE9FQeXcf89o/+/Z/xo8u4/wCe0f8A37P+NAE9FQeXcf8APaP/AL9n/Gjy7j/ntH/37P8AjQBPRUHl3H/PaP8A79n/ABo8u4/57R/9+z/jQBPRUHl3H/PaP/v2f8aPLuP+e0f/AH7P+NAE9FQeXcf89o/+/Z/xo8u4/wCe0f8A37P+NAE9FQeXcf8APaP/AL9n/Gjy7j/ntH/37P8AjQBPRUHl3H/PaP8A79n/ABo8u4/57R/9+z/jQBPRUHl3H/PaP/v2f8aPLuP+e0f/AH7P+NAE9FQeXcf89o/+/Z/xooAnooooAYf9eP8AdP8AOn0w/wCvH+6f5080AFFcuvxA8KlJZGv5Y0jSRw0lrKokEbbX2Er8+D/dzUyeNvDrW8soupw8UqRNbtaSi4LuMoBEV3tkAkYHY+lAHRUVgT+MNAi0+2vftUsqXJcRRw20kkpKffzGqlht75HHeo77xt4bspljmvn2mCO4MsdvI8SRSEhHZ1UqoO08kjpQB0dFY1x4p0GC61G1k1BBNptqt3dqFY+XEQSG4HPAPTNQy+MvDcY07dqS/wDEytXu7TCMfMhRN7NwOMLzzR/X9fcwN+iuebxr4ZFvptx/aamPU4ZJ7MiNj5iIpZj04wAeuKRfGehnT0v86gsEhQQltOnDTl/uiNSmXyOflB45oA6Kiqulahaapp8N/YzebbzDKNgj8CDyD7GrVABRVe3vrS4t3uIp0MSEh2JxtI65z0p9pcRXVulxA26JxlWwRkfjUxnGVrPzAdJ96P8A3v6Gn0yT70f+9/Q0+qAKKxpfE2lx6zNpA+2S3UBQTCGylkSPeMrudVKjjnk01fFOivaWdzDcTTJeo72yxW8jvKE+9hQM8fSgDborn9J8ZaDqbWq2s11i7mMFu0tnLGsrgMSFLKAcBGz6YqO98b+HLNgst3OxxKT5VpLJtEbbXZtqnAB7nigDpKKwrDxd4fvtUTT7O+M0kjbY5Fhcwu23eUWTGwtt52g5qLUPFNtFrn9lWsdzcSW7j7aY7KeURArlQCikbj7mgDoqK5uDxv4fmWdvNvY0gnW3laWwmjVJWZVCEsgG7LLx75qbVPF2habdNa3NzMZ1l8kxxW0krbtm8jCqf4ec0Ab1FYsHirw/OnmQ6lFJH9ja93qCV8lW2ls4xweMdfamw+LvD0z6OsepITrSltP+VgJgBk4OODjscUW/r+vRhc3KK5pvHHh/dahJL+X7WzJbmLT53ErKSGVSEwSNrZHtVvSvFGi6nqbabZ3MjzgOV3QOiSbCA+xyArbSQDgnHehagzaooqCe7t4LiGCaUJJNkRg/xEdRmk5KO7AnoqA3duL0WfmgzlN+wckL6n0qehST2YDIfufif50+mQ/c/E/zqprurWOiaZJqOoSNHboyqSsbOSzMFUBVBJJJApgXqK5YeMrOzsIbnWYL+1aeYxxqumXOAScKpymdx+gz29a0IvFGiyWk919okSOC5jtZhJA6Mkr7NqFSMg/vF7cZ5oA2aK5u28c+GbgTsuoOghilmJlt5E3pHnzGTco3gYOduavL4j0ZtVj0tb1ftkll9uWLacmDON3T9OtH9f19wGtRXPWvjTw7d2NpeWd7JdR3gkNuILeSR38sgONoXORkcYzUMfjzw5JYJexy3zQySGOLGnz7pWG7cEXZltu1s4BxjmgDp6Kg0+7t7+yhvbOVZbeZA8bjowNTMQqlj0AzQ9NwWotFVotQs5LE3yXEf2cAlpCcAY659Kmt5Y54EmiJKOoZSRjINTGcZbPzAJPvx/739DT6ZJ9+P/e/oafVAFFYyeJtKk1a40yM3ck9tKIp2SzlaKJtobDSBdo4IPJ71UTxx4aa0ubr7dKsNvEJmZraRfMjLbQ8eV/eLkgZXI5oA6Siucg8ceGZrq3tP7QaK5uLkWqQTW8kcnmldyqVZQVyOhOAafceM/DVvZ6teTamiQaRMIL5yjYic4wOnPUdM0f1/X3r7wOgorAuvF+i2uqDTZft/wBpaMyqFsJmVkGMuGC4KjIyc45pk3jXw3FHbStfO0dxCs6ulvIyxxscK8hC4jUnu2BQB0VFYUfi/wAOyPdomoqz2d4llOoRspM5wq9OhPfp15qbXvEmj6JNHDqFy6SOhkIjheTZGDgyPtB2IP7zYHvQBr0Vi3PirQ7fVl0yS8bziyIXWF2iRn5RWkA2KzcYBIJyKhg8ZeHZ4DNb35mAvGsSscLs/nqpYptAznCnHHPagDoKK5u28ceHp95Wa9jVLgWztLYTRqspIGwllA3cjili8ceF5tNh1GLVFe2mE5RxG5/1ILS5GMgqAeD+FHmHWx0dFYep+LNC01YzdXUgMsUcsaxwO7MrsFTAUEkkkcdasT69p1voM+uXRubWygUtKZ7WSN1A6nYyhv0oBampRXOXvjPRrK2W5u4tWgiZwgaTSrkAsTgD7ncnj1q7qXiHTdO062vrs3Ua3LBIYvsshmdsE7REF35wCSMcAGgDWorn4PGOhXN3Fa2kt3dySRRzD7PZTSBUckKWKqQvIPXGMHNVpPiB4ViMnnX8sSoZF3vayqjmMkOFYrhiMHIGeh9KAOporGuPFGh2+rrpM18q3bYwuxtoypYZbGB8qk9apjx14aNs9wLu42ho1Vfsku+USNtRo125dWPAZQR70AdLRXPXfjLQbQwi6lvIGkG4rJYzK0abtu+QFcxrnjc2B71o69rel6FYLfardrbW7SpEHIJyzkBRx6k0AaFFZVz4i0i3/tDzrvb/AGe0a3XyMdhfG3tznI6Ulv4i0e4ngt4bvdNPcS26R+W2/wAyPO8EYyuMdTgcj1FAGtRWK3ifSRqtxpim8lntnCTmKyleOIldwDOF2jgg8moLTxp4dvLCyvbK8ku4r5JHthBbySNIE+/8qrnI9MZo6XA6GiuXi8eeHJLSC6jkv2iuZDHARp0+ZWALEKNmWwFbOOmKltPGvh+8uIrexnurySSNZMW1lNKEVmKjcVU7eVIIOMYOaAOjormI/HvhdvMJvpY1SOaQPJayorrFnzNhK4crg8Lk8GnQeOvDEsixtqDQSEj93cW8kTAFSwYh1BC4BO7p70AdLRXNJ468OPbectxd8yxwrEbGYSu0gJTam3cwYKcEDBx1qWfxjoVvPBBcTXcMkwU7ZLKZTEGbapkyv7sE8AtjNAHQUUVFeXMNpbvcXD7Ik+82M4pSkoptvQCWiq9ze2tvDHLNMqpIwVCOdxPTGOtWKFJNtAMX/XN/uj+tPpi/65v90f1p5OBk8CmAUVzK+PPDDW01wL2by4wpB+yS/vVZtitH8v7xS3GVyORUl54z0OzEQuv7RieVHkWNtOn37EIDMV2ZCjI5IxzQB0VFYMfjDw5Jpr6jHqSSWyTpAXRGOXdQygADJyGBBHFM/wCE08O77VVvmYXKJIrrBIURXOEMjAYj3HgbsZoA6GiueHjLQSt3J512ILR5EnuDZTCFWQ7WXft2k54wDyelaOhazYa1bST2LykRSGORJoXikjYAHDI4DA4IPI6GgHoaFFYlt4s8P3P+o1BZP9POnfKjf8fA6p09jz096sya7pcenahqDXOLbTmkW6fY3yGMZbjGTj2zR0uFtbGlRXPWXjTw7dzx28d5Kk8kqRLDNbSRuWcEr8rKDggHnp70t94y0CzmEMlxcPL5k0eyG0llIMWPMyFU8LuHPTmgEdBRWZpuv6RqIuTY3izrbRpLKyqcBXXcpBxzkelUV8aeHGa0C3zMt1FHMjrBIURJP9WZGxiPd23YzRbWwdLnQ0UVFd3ENrbvcTtsiQZZsZwKUpKKbb0AloqvcX1pb26XEs6COQgIRzuJ6Yx1qxQpJuyYBRRRTAKKKKACiiigAooooAKKKKACiiigBh/14/3T/Ont0NMP+vH+6f50+gDyVPAd83w8u2uI9Rm1gJdLa2ck6mOHzJmOUA4BK4OST1qxaeG9a0fxCmtS2uoaxJZXqv5ryI009s1uyBVHA3RM7ccZDE5ya9Sop3B6nltrpHiDTdSn8Rx6dfB9Qa5C28Ajea03shRirMFOdnPPGe9Z03hjxZqMUl9e213bytpFjHdWdu0ccd5tkkM0BA4B2NxggfN1r2OiktLLt/wf8wet/M8a1Lwj4oJ1bWorMyTatFe2rWSoiyRRFCIctuwR8g47b6rxeB/EcOuRTNp7SW9il1Y2O11wts1vKy8Z7vKE/wCADtXttFHS3y/r8fvDr/X9f8MeGW3gPxLDdWe7TWa30+CW2slV1+SOS1Ytnnr5rbf/AK1dLpVjeDwXZabeaD4ommsjC5eSaJZoGCBSbchsHaR0PYnrXp1FNvf5fgK2xh+Bl1ZfDkI1pXW63vjzFUSFNx2lwvy78YzjvW5RRQ2NGVe6FZ3V99pYyIrEGeJThJiOhYd8frWqAFAAAAHQCiisqdGFO7grXBu4yT70f+9/Q0+mSfej/wB7+hp9aAcfpWg3w+IPiHWJpb23tpvIECLIohuMQ7WLL1OD9Kx/BWk61Df+HbK70m4tU0SK6Se4kZfLlLnCeXgknI55AxXpFFNOwPU80sdG1rTfD3hi6fSriebS9VuLi4tYiplMcgmUFcnB++pxnpWRdeEvFF5m6t477TZnsr6RRFKgJaScOsL9eWXI46E9eK9iopf1+Fh3PONI03UtO1+wi0XQ9R0u3NwjXUbyRvZtD5fL9dyy9Bx3HvVmxtdS0/4mavfyafrj2t5JCIWtmjNswCbS0gLBsg+ld9RTvqTbQ851LQNYk0DxIkdi7TSeIFv7eLcuZ4kaJvl5xk7GAzjmqctrrg8U2/iceG9SaA6lJL9mXy/PVPs4jDMN+Blvc8V6lRSWiS/rp/khvX+vX/M8aufCfippJ449P8htWglSZkdWS0E975rKeRu2oTnHBOat2ngfWJJ7bRrqIpb6el6tnfxqqrEzPFJAyqDkbWBGPYjvXrVFC0Vl/X/DdAeru/6/4c808KaBr9tpPgmPULErc2N7dS321lxHvEuG69CWGMetX9Bs9WtPGUaWel39jp++drxJnSS15+68BzuVmPJGAOtd5RR1uK2gVX1Czt7+1a3uE3IeQRwVPYg9iKsUVM4RnFxkrpjKWk6bDp8TBXeaaQ5lmkOXc+9XaKKIQjCKjFaIBkP3PxP865n4q6fe6n4LuLTT7e4uJzPbuEt2USbVmRmKliBkAE/hXTQ/6v8AE/zp9UNHD6va6jqvhjS4LfT9XMttqtu7/wBoGPziivlnJVsEAfj7VnanpOtf2nq+lRaTcSx6jrltqMd4rL5KRIIdwbJ3Bh5R4xzkV6TRR1/ry/yQv6/P/M8dk0DxHqPhOLRf7BuraTT01CQyzMg85pBKsaR4Y5zvBJOMYqa38L+J/wC2k8TvbESxTR2a2exPMNsIfKLb93TLO+36V65RR38/6/4Af1/X5nlfhHwdrGkeLPDd+tuY7AWMpvYcj9xclVUt1/iAHTPIq5a6LfWvgfSobzR9Sa7tby4kD2EyLc226SQq6ZO1gQwBBPRq9IooeoIyPBw1RfDNiNaRUv8Ay/3wAA5ycZA4zjGccZzWvRRTbuxIyp9BspdQ+1N5gjZg8luD+7kcdGI9a1aKKyp0YUr8itcpu4yT78f+9/Q0+mSffj/3v6Gn1oI4Ww8MahNqfjGaW4vbRdRmdLZBKvkyK1ui+ZtHOQwI6jp0rnfEGi+Idd0C3tI9Bu7KXTdL+xsC8Y86QtGP3ZB5UBC2TjtxXrlFC0t8vwVv1HfW/wDXf9DxzWvBOvyXkrRwXV9fQXslzbajcSIS4W2JtwcYxtk+Xp796r6d4F8RXEM+j3Np9lh1K/W/vriRVkQt5RLKV3c/O5H/AAGva6KN/wCv67IS0POtE0fXxd6K9/Zyb7PQruwmlLLhpPMjCHr/ABqhYfrisnTND8QaV4ZvNMbQrm6m1jRobRSrJttpRGYysmTwozuyM969boobvv8A1u/1Babf1t/keOzeA9chFpeWcLfaI9cH2xCVzc2olV1k69VIyO+C1djr0Opab4qvNVttGm1eK+05bVI4ymEkVmID7iMI27kjPQ8V2NFHS39bWDr/AF3ueaX2j64ttrHh5dIkc6tfxXUd7CV8iFSsYcHJ3Ar5ZAAByNtULPwXrdtrfh7VLe3aNBqskmpwkrkqPN8qbr1w+D3wV9K9aoo6p9v+B/kHRrv/AF+p5rf+H9ak0vUIk0+Rnl8UC8Qbl+aHK/P16cH39qwG+H/iAf2YtpAIoLnS7yK9hZhiC6eBo1fr/F8oOM8jPevaaKSXu8v9bW/rzHf3ub+t7nj3iDSfEOsQW10mgataizt7K3dFeITsyShnaP5iMADqSM56V1niq21DWfhTqmn2lhqpvJLVoY4rwoLiQjuSDtyfqK7WiqbumhR91procDqlrqWqeDYrG30/W2ngv7Zz/aTR+a6iRWYgq2CAB7Vt+PLQ3NjaSLp1/dtBceYslhKEubc7WG+PcQD12kHsxro6KT1/r0/yBaHlPhiz8TWPi1dW1rTdddpbWGPNn5IjfDyf69dw+YKyk7eM5pND8F6m13bLrEN5PYTz6lutJJEMdo8jv5cwA5wyMw6nBcHivV6KHr/XcL/p+B4xa+CPE914ctLfUYiNSuLueO4m3L+7iFs8ETHnoRg8f3q1vFNvr2saDY28Xhe/tTYSWnmyRtELklJULCE7sFQFJycZOOK9Rop31v6fgFtLev4nmviKDVri1hvdL0TxDFqi2jQW9y7wmR2DZCXKFtrRk85HPXpV74keHdY8VHStKjMdvbRRS3FzO0YePzggVECk5zlmYHttrvKKT1QLRnkx0vxM9nqNlcaHdvc6wtifODJ5cLRbFk8w7sj7hYYBzkVuaLpOrW/xGuvE0mlKlrqBe0MYx5kCoBtnPOP3hXBxzgR+hrvaKd9bitpY87trLVLHxx4huH03XZIb+VfINu0RtWBhVdzgsGyCD+FZvgvwbrWi+JfC94Lcx2A0nF7ASv8Ao135KIx6/wAWBnHdc969WopLRW+X4NfqN6/1/XY8ug8La9N4e8IWIF5p09nd3L3E8LoHtg0UoVucg5LKO/WqvhLR9Y0PxJa3lzo2voDYwxzmzkiaOa4EshlaXLZIYtvGOzfhXrdFNOzuD1Vv63ueVWngW7bwHfyXiajLqot79bKykmUxxPLvAKAcAlTjJJ+8elVj4O1uPWLVrixutXCPERPdTJgQeQ6tAcYwA56gH73tXr1FL/gfgF/1/E8c1LSPEk4tY7XS/EMel2l5aSrG8kJu4SvmBxE+75o1BTG45yTW34gh1eZ7e+0jRNdg1JoI4o7iR4iJNrfdukLY298jJ5NekUU7/ncH/wAARN2xd2N2BnHTNDKrKVZQykYII4IpaKT1Ay9P0Ozs7w3CNJIFz5EbtlYAeoX0rUoorOlShSjywVkAxf8AXN/uj+tOblSMA8dDTV/1z/7o/rT60YHjWtaJ4jm019O0zRdZt9PiEbPaPLE5hdZkOLVyc7doY4bHRfpWpr2i+Idcu7KfSzr2mSWuk3cKXN08QmeUtGUV8Egq2D0x07V6jRR0/rqrDvrc8sj8H6gvijTJrLTWs9D/ALNSeW1ZlJiu4ojHGh55OH6/7HWneDtM17w7pktlL4dkvpdSgttvmFDDC6xiNkm5yANu7gHOcV6jRTvq3/X9f5Im39f1/Wp5boel6hb2mv6bf6Brt6t5eXUqwvNGtoyGYupQhtysRgjPf0rf8KNr9routyS2eoyqhLabFfeX9rkAjHyuVOD8+QCTnHWuzopdLeVir6387njOm+DfE3h57FzbNqcazW2o3It0RG85SwkUAt8zHzCc8ZxXUf2Tq118O/FUR06aG71V7yW2tXZfMw4wgbBwGP14zXfUUPVNd/8Agf5IUXZp9v8Ag/5s841DwhNptrpOsWseo6tqFtdW0t0ssqvN5SIylI+i8Fs47+tY2o6Hr0moWeqPpOuwxzXGpTMlhLEtxEsxj8sPlsDIU5wTivYKKbd236/j/wAMCVreX/B/zPLPCdv4h0OfULS88MXshv7O2jWW1MZijZYipBy4PGRng96d4L0vXvDuk/2fN4dkvptRtbL/AFhQwwOkKRukvOQF2bhgHOa9Roovq3/WgraAOlDAMCrAEHgg96KKQzLsdCs7S9NwhkdVz5ETnKQ567R2zWpRRWdKlClHlgrIGFFFFaAFFFFABRRRQAUUUUAFFFFAGZ/a1n/z3X8jR/atp/z3X8jXO4T+6KNq/wB0VfKieY6H+07Xzd3nLjaex9aUaraEZEw/I1zrBdpwO1Mt+YxRyi5jpv7Utf8Ansv5Gl/tO1/57L+Rrndi/wD6qUIvqfzo5R8x0P8AaVt/z2H5Gj+0rb/nsv5GsBY1/vH86UIv940uVBzG/wD2jb/89R+RpP7Rt/8AnqPyNYQjX+8aPLH940+VBzM3v7Rt/wDnqPyNH9o2/wDz1H5GsER/7VLs/wBqjlQXZu/2hB/z0H5Gj+0IP+eg/I1heWf71O2H+9RyoLs2/wC0IP8AnoPyNB1G3BAMgGenBrD24/ipkn+sjHvRyi5mbr30JZMOOG549jT/ALfD/wA9B+VYnlt2I/OlEcnt+dHKO7NoX0P98flS/bov74/KsXZL7fnQFk9P1o5Quza+2xf3x+VH22L++PyrGAf0NL83900rILs2Ptkf979KPtkf979KyPm/umjJ9DRyhdmv9sj/AL36Uv2yP+8PyrHDH3pwY0coXNb7ZH/eH5UjXsSjJcD8Kyt1NmOVH1FHKHMbAvIz0YflS/al/vfpWSvHenB/ejlDmNT7Uv8Ae/Sj7Un979KzN9AenyhzGn9qT+9+lH2pP736VmhuaXdS5Q5i9HdKqYJwcnt7077ZH/e/SqG6jdRyhcv/AGyP+9+lH2uP+9+lUc+lKGPrRYdy79rT+9+lRz6jbwRs8kmFUbjhSTj6AZNV93vUD4ac5wQV54pqIXOUn+OXwsgleKbxjaRyIxV0a3nDKR1BGzg1PF8ZvhrNAs8Xiu3eJiAHFvMVyc4Gdnsa89/aA+Cun+LrGfXvDdrHa+IYwXdEG1b0dw3o+Bwe/Q183fDLxPceHdXNjcWyz27ZjurWaPduUE546hgen0rgxtWvRpOVKPNJbLa//BOinCEmrvQ+3dI+KngLVrS5u9O8SW08Fqds7iKQCM++VFSap8UPA2ltbjUfEdta/aSPIMkUgEmSAMHbjuK+F9d1O8s47xtIkaPT9RI+TYIyVRiBuA4Ujn1/Gub8V+KdV1GxtNJuZ5WtrP5ooGbcFYjkg9eRj2rkpV8dOfM1Hk7a329bb+Ww5U4La5+gCfGL4cSa0dFi8VW02oCUxGCKCZzuHUZVCPxziul03xLo+pXL29jfJcSou5lVW4HrnGK+VPg/oWleHvDNk+lwjVPEerxqpZMZVX/gHoF7/TmvpbwjoFvoOjpaR4MzYaeQHO9/8B2r0aU5z3InCMUdG90u5Oeh5/I077Wn979KoOhCnbktjgetR5243bh65FdHKjC7NP7Wn979KiutTtbVA1xcJGD03dT9B3rMmaU72SaOOJB8zkZ5747dKg0u0LSNfy5Mko/dq7FjGn49z1OPajlQXN0X0RCndw3TIIp/2pP736Vlyghkzj71PdZMcDP40+ULsr+IPGfhzQJEj1nVobN3XeodGORnGeAa5mf44fCyCcwTeMrJJBjKmGb/AOIry/8AaRkb/hILVGBBWzHb1Zq+WfEbD/hIpuf4lrseFh7JTvuYKtLncex96f8AC9fhTkj/AITSyyP+mE3/AMRS/wDC8/hVjP8Awmll/wB+Jv8A4ivz+SPzGb9/DEQ3/LQkZ+nFTLaSH7t3Zt/22FY+xia87Pvr/hevwp/6HSy/78Tf/EUf8L0+FP8A0Oll/wB+Jv8A4ivgY2F1/CYW/wB2ZT/WkNpeA/6hj9MGj2MQ5mffX/C9PhT/ANDpZf8Afib/AOIpf+F6fCr/AKHSy/78Tf8AxFfAX2e6XrbyA/7tKUnA5ilHttNP2MRc7Pvz/henwq/6HSy/78Tf/EUD45/Cv/oc7L/vxN/8RXwEN6nlHH1U1r+GZI1v2SSOwYPGVBvOFQ5ByDkDdxjB4OSKirTVODktbDjJt2Z91D42/DDyvN/4S+18vO3ebebbn0zsxSr8bPhewyPGVj/37l/+IrwfR9Gh1HSodDm1RBoU+UtLCGz+6q7iWkcr8kpbB3n6DitDwb8OvDOkyXNzcaaNRibBSC+gVpICByCwODyDwB3FfFYnjLA4TnjWi+ZPRLr03aWu/dabnoxwM5Wsz2k/Gr4Yj/mcLI/SKU/+yU1vjZ8MVG4+LrXHtbzH/wBkrxuHwH4F1zXp7n+x5rYQnaYIyY4mOfvYBz7Y4FeU+JfBevyeKLlIfDr2OnG4MUckMTiBUB2h8sScd8k12ZZxVl+YSlDWDik3zWW/Ra6sipg6kFda+h9bn44/C0dfGFqPrbT/APxFNPx0+FI6+NLIfWCb/wCIr438VeCfEPh20+3zx+dpvy7LuF8oc9B7GuXE8n/PQ19Ph3h8TDnoz5l5HFU56btJH3h/wvX4U/8AQ6WX/fib/wCIpf8Ahefwr/6HOy/78Tf/ABFfBpkHfaT7qKQtGfvRxn/gIrdYZPqZ+1fY+8/+F5fCv/oc7L/vzN/8RTo/jh8LZJFRfGdjuJwMxSj/ANkr4MHk45hT8z/jUlvCs8yQwW7vK5CqiEksT0xSeHik3cFVbPvWL4z/AAylZ1j8Y2DFMlhsk7f8B5/Coj8bvhcBn/hMbPHr5E3/AMRXybp3wvu2jhuJdR00S5AltvPyyfxEFgMBtueKs6jpvh6LS7bw9HplxcXVxunSaAsxLZwChPB4x1x1PSvm3n2D9ryU5c/otl1bv09Dt+rz5bvQ+qP+F4fC3/ocrL/vxN/8RR/wvD4W/wDQ5Wf/AH4m/wDiK+FtY0+bS9UuNPut8c0DbWVlGR+RxVQRszfK4OfavoqdKnUipxd09Tkc5J2Z96f8Lv8Ahb/0OVl/35m/+Ipf+F3/AAt/6HKz/wC/M3/xFfC62sdrGzX0myUDKoOmMZ5rCvr9ly0ZG0fxYxgeuKzmqUXa5pGM2j9BR8bfheenjCzP/bCb/wCIq9YfFbwDfeZ9l8TW0nlqGbMMq4BOO6jP4V+d02tTrBGscgAOAuCMsOnPcVr6Lrl1YOJpRIxYj5wd2f8AerNuPRFckrbn6BD4leCSMjxDbY/65yf/ABNKvxI8Fs21fEFuT/1zk/8Aia+DZfEerQxvPp8yPCTyuc7ScgH9Kk0/4gXn9oLb30cSImFkfGAfeqTpdbnPNYiOqsz7q1H4neB9P8j7b4jtofPbbFmOQ7j6cLXQprFi8vlrcKX2LJjafut0PTvXwveX9trGo6UbKYSot0u7HbmvryzX/ie3i9o7eCP8lpzhFPRkQrTaXMrM6TU/EWlaXbyX2oXqW9su1TIysQCSfQZrH/4Wb4I/6GK2/wC/cn/xNcb8aX2+Cyg6vcxj9c/0rw4qa6KOGjUjdswxGMnSaSSPqT/hZngj/oYrb/v3J/8AE1fbxn4cXTptROrQi0hkEUkuxsK5GQOmehFfJsSkyIPVh/OvQtTbb8Lr9R/y11zZ/wB8r/8AWqp4aMWlfcmjjZzvdLRHsS/ErwUxwPEFuT/1zk/+Jq1H468LSDKa1bsP91v8K+Uz0xUJyG4JFP6onszNZjPqkfU1x8TPBFvqUGnTeIrZbucgRReXISxP0XFdDLq1nG6pJOqszBQMHknoK+LdKgef4n+HoXVhmdGGe4zX1ZfqX1K2Xr/pKn8gT/SuadNRla53Uq8p7o6S51qxtrdrie4WOJTgsVPX8qx7z4heELOTy7nXrZHxnbtcn9BXkHxA8YNfyT2MOpC2jjkZGVImLEg469q8zlbMhw5b3ralhVJe8c1fHShK0Uj6lHxM8EFWYeIrbCqWb93JwB1P3at6n468L6a0K32sQwGaJZYwyOdyHoeBXyf0s71v+nZwPxGK7T4un/io7aE/8sdPgXHpwTTeGjzJXFDG1JU5SaWn/APdYviL4OlGY9ftm/4A/wD8TVk+N/DI0221JtYt1tLoFoJWVgHAODjjNfKNl8t0rc4GSfyrqvGieT4F8FWijppYlP1baf6miWFimlcqnjZyi21se7v8TPBCNtbxFa59o5D/AOy1JbfEbwbc58jX7dyOoCP/APE18oeW2akgaWCYSRuVYdCKr6rDuYvMKvZH1jceO/C9va/aptYjSDdt8zypCoPpkLUPh74jeDvEF7NZaLr0F7cQgtIiRyAqBjPVQO4rwzwz4qhh027tr2COaB4WMsLjIbA6isP9lSPzdf8AEF5twBE2PbLKMfpXPKkonTSxTnFPrex9Qaj4p0TT7SW7vdQjggiKrI7KxClunQVkj4neB/8AoYrb/v3J/wDE1538UJMeD9RH9++hQfgua8eQfOB6kCtIYeMo3uGIxUqTSSPq+Hx74VmtLu7j1qBoLMqLh/LfEZb7ufl7+1U/+FoeBf8AoY7b/v1J/wDE14XYr5fw+8Vz5x52qW8I/wCAxp/9euJHAPpinHDxfUmeLnFRdtz6s0T4m+CNa1X+y9K8RW91e4J8pYpAeASeSoHQGlb4l+CVlMR8Q24cNtI8uTr/AN818yfs6Q7vH+q3zdLe1lfP/AAP/Zqgg/eagh67pMn86mFCMr6jq4uUI3S62/Bf5n1ZD468LTSLHFrMLO5AUCN+Sf8AgNaM+v6ZBC8014iRxqWZip4A6npXz34ai8zXbNf+myn9a9B8Wv5fhjUX/wCmDD8+KznTSkkgoYqVS90dDP8AFf4fwSmKbxRaI4xkGKT6/wB2ivjLxXJOfEF35edoYKOPRQKK3+rQ7mixcban2iFf0o2v6UB6XcK5zYCGwc02E/uxTieKbbY8ofWgB43elKC2elOBx2p26gBu5vQ0u8+n6Uu6nbhQAzzDRup5YGgHmgBokp273pd1KGFIYm6gNTsj2pePb8qBCBvpTJfvIfepPy/Ko5v9ZH9aYDw+B1pwlpw2Hqoo2x/3RSKsHmUocetGyP8Au0GNPf8AOgB2+gPTfLX1P50oRemTQGo7fR5lJ5Y/vGjy/wDaNAaj99AemiL/AGqXy/8Aa/SjQNRd/wBKjuGyg+op/lgfxUycAKPmzyKBEqPwMgU7cnoKj8sn+IUnluP4hQPUl+T+6KqXOoaZaki5vrOAjqJJ1XH5mvLfj38UY/BNsNJsVNxrE6btif8ALFezMe3t1NeB28qeMbc32u+I7mzmUlmtpt20nrvUd/Qj3z2NY1K0YF06c6m2iPsW38ReHbjcLfWtNmK9RHdIxH4A1Zh1LS5ovNivrdkzjIkHFfGtx4o0fwzr1vPY2ont2BSUkkeYp5jkBHKuv3T6gDvWp4L+LzXWrS2kihDK+LeZhnnOPLkA4IPQHrWDxM9+XQ6FhltzfgfYEZikQPG4ZT0IOQafsX1NeA+Ffibp+m3jvLI8MbSFTEDlWYdV+voa9w0bUrfVtMt9Ssn8y3uEDxsO4NbUa6qrszGrTdNl/Yv97H4UbP8AapvPvShj7/lWxkHl/wC1+lRKP9IZc9qlzUQ/4+GPtVJiuS7G7MK+bP2lfgvc3E11448IQsbgky6hZQ9Sccyxgd/Ud+tfSYalDKxCnoeCPapklJWZcJ8rPzWs9UY3aw3bCKP5lfcMjG09QfeqlnZrqOopHCirHEdzyDqR6Vr/ABOsY7Dx/rdgAAkWoSr8vYbyeKvaFZ2y3cHkkhNzys3YA9B+HFcTVm0dR9bfs1+Bf+Ec8FW2r38GdU1BTKu458iEn5UHoSOTXrWW/umsjwS+fBujFmLE2MRJI/2RWxurrgrRRyyd2NLHPeq1xcTEvDaorTADLP8AcXPrjr9Knmn2t5MeDKVyM9APU0Wq+VAFLFnySzNyST1qyStDa4QC5kM5znBUBc/7tS2zfutmeEYqPoOlWd30qBGVbiUNwDgrnpQAk330+tOMmKSUhpI/TP8ASpCsf90UAfPn7RsmfFMY9LJP/Qmr5b1xh/wkVxn/AJ6AH9K+oP2jBH/wlrYyMWkY4+pr5a1n5vEt0cn/AFuB+VepP/d4HFDWtIrnG459aX5e1SQTSQ7goiIJyd8St/MVIbo5+a3tG+sCj+Vc1zpK425pRirC3UefmsbT8FYfyanfaLY8NYxfg7j+tCYECuw6MR9DThcSL0mkH/AzUhayPP2V1+kv+IpCLT+5OP8AtoD/AEp3EOS7uMf69/xbNSC8nP8Ay0z9VBqJUs+zTj6gGnLFan/l4mX6xj/GgRt+EvGmu+G9RNzY3jMshxJFMS8bjGOVziu3h+MeoC9BFqkcG0qGQ88kEsQevTA9q8oSOB9wa52EMduUPI/Cl+zZPy3ER+uR/SvIxeR4DGTc61JNvS9jaFecNIyPojwn8Q4bi2sPsszS3M18sF4zKqEI/HmYzwAcf1ro9G1zUjDq9r4hSOVUMphRZAwljUnIfaTs46ZHOK+XdOe8s7+C5tbqNJ4pA0bCQAhgeDzXtngqez1bxTcz3VrpLNqQZZJI5mWeR/lLp5YONmAxJxz618Fn/C+CwUZVVD3Wr36pp301XRv5HpYbFSm0m9R2ufEjwtcWaaS2lLqWnXAUPE7siQ44XcepPHavLPF2jpa6tM8Ol3mmWjOREjyeah9dkmAGFeyW3gu10XxDBrMmlLiASSQQaaN9vOCCFjO4bwxyOvHU1d1fUoLiyuI/EGkWkejm2jMHmkSKsx+ViT95cEjpyRk9qrA55g8uqRjgKbnFrV8+r8lHZyWny66F1MNOpF+1l6aHzm1qmMidse6U37PgcSqfqpFfSOt+GbfxX4Zh0O3gt7O+jtElWeC2TyWIzhQwORk/pXztrFpeaTqE1hf28kFxC210YdD/AIV9nkfEWHzXnglyzj9m+tuj6aM87EYWVFKS1RU8mT+/H+ZqW3S5ikEkcgRl6MkmCPxqDzh6gU5Z89DX0Wljj1NjT73VvPtrOK+kURSebCvmDarsRlj6k989q7CXxFNptxbWc58x7QbLl1GGkHZFP8IAwD9K83ZzkuPbmpZbqWaQyTSNI/ALMck15ONyihjJL2iXKr/e/wCn89TanWlTWh3vjm3/ALd0hvEmkNBLbROv26ERlZ4XbgF8/eU8AEVxdjIkLC4mRtqt1xTbW/uLZJUt7iSJZ08uUIxAdfQ+orI128nW3/ds2zoeetVhcJ9Qw/sYu8Vt3t2fp37FqXtZ8z3JtYu/tN3MWmVmlQbfm6Edvy6VhXchjtbmHdgyc4rPMlzdSiO3Vt2ei963JNB1Ga2TzkYSY2ge3pWUpJbs7IwlLZGNDMkWJCu5zng84zVt9WYxqke5VjGMA4yPSuo0T4e6pfW5k+zuVQjt+ldL/wAKT8VvAjWeku5ZfMY9cCo9tDuarC1Gr2POE1u5+zMka7SRz2Cj+pqratNfXBRcctnLHnP0r2rRPg9eWNgLu75mb/WKU5T2PvXDeNPDX2G9JhiW3ZR1C4OR3qo1EyZ4eUVdnRfBvfdeJbKzuQSFnUYC988dK+27Jf8Aieas3pJGv5LXwr8BpZB8VdGhu7his10igscDfkYzX3haRyR32oyNGwElySuR1AAGa6IPRnmVl79vT9Th/jk+3w7aJ2a6GfwU141kele0fGaCa50/T4oonfErs21ScfLj+teUzaTdRAM0b7T0O2vRw0koWPLxcJOd0inZLuvYBjrIv867XWvl+F9uT/y31u5f8ASK5nSrOQ6raqynHmrmvUNJ8Kw+IPAWkQ3V21rbxzz3DlRlm3McAelFWaUk2LCwfvLyPIIIZLlhHDGzuewFdh4L0PTrXU47jXIY7iL+JGbCJ7n1qxqkum6Gs1pYR+eYyR8g5bHcmuK1XVLy+YiViseeI16D/Grs6iaOe3IzYvtQs9f/AGkNGk0+NPssCJGmxcAhf/117xcNjUrdv+mjt+SN/jXzt8HrbzvjLYMy/wCqty1fQF9JtvFbstvPJ+Sj/GuOUbSsetQk5Xk/I+c9SbzL64kPVpXb82NVVUE0+TcTuyeeeaRFkb5lGRXoPY8ebvJsk8sGBkVcmSSKM/8AApFFdf8AFtlPje7H9xIk/JB/jXO6HC0+qafCy58zUbZcewkB/pWv8T5zJ441c9hOVH4AD+lZbzN4aUJeqOZlfy7O6k6bIJG/8dNdf8Sh5UXh606CHRoFx74/+tXF3W5tKvwOpt2Ufjx/Wuz+LreX4nitu0NjBH/47n+tEviRdLSjJ/1ujjDTW60uQeeaaxWquctxl4xSwnYdo2/lXZ/snW+NK166x1dEB/4E3+FcPq8m3SLk5/5ZkV6T+yrDt8BahOest2g/8dJ/9mrnrHbhlt6/odT8QdLvtU8KyrYx+a6XrzOg+8VUY4HevHoUxcICMfMOteyeKte/sQ6S28p5zzMTnp8w6+1YfjDTdK1WwPiCx2QXaEGeIfdlz1Ye9KE2tLaGmJipu19UYNx+6+E7v/z9a7K3125X+lcS/wDq2z6Guu1KTHwo8Nr3uLm5uPzc/wCNcjMP9Hc+grWOiM6q+FeX6s3vgQvkW3jC+A+5ZyqD9SB/7LVDTF3ajF7GtD4O/L8NvF95zmVQgPrudv8AGq2hpu1FfZSail8LZGKfur1f6I7jwXHv8RWvsS35A113j5zH4Tu/Viifmw/wrn/AEO7W9/8AciY/yFa/xMfb4ejj/v3KfoCaxnrURph1anJnkmh+F/7WsG1Aqp8y4nGSOyyuo/lRXrXwj0uE/DzSpJFy0oklJx/fldv60UpSfMzllh6km2juAq+9GxfembvrTg31qD3BSnHeo4M7fxqXdUdufk/GgCQD3NOA9zRmjNAC7f8Aao2/7X6UmaU0AKFPrS7D/eH5UgbilzQAuxs9aXY3tTQ3NO3UDDY/tS7W9qqavqdnpOmXGpahOsFrboZJZG6Ko71534f+OfgfVdTWwlmudPZ/uTXKARtzgcjp+NBLkr2PTwreopkp+eMH1qjqOvaNpgibUNUs7VZhmIyzBQ49R61x3jL4paH4a8TW+k6laXuHjWUXEaBkKt0I5yRQkxcy2ueibJO2PzoCy+n61y2l/EbwTqMsENn4m0+V5+I18zaWPAxz356V1KTo+fLdXA6lSDijUpSi9hcS/wB00DzP7pp3mA0B6BiAv/dNLlvQ07d/nNG73oATc3oaUM1ODUoagQzcacGp26jdQAm41HN0X/eFS76iuG3Bf96gCQMMVW1WO4utOuLezvXsp5EKx3CqGMZ9QDxVtcY6CnEKewpD0PgT4nR6jD4z1K11i8+26hFOVkmlctvx0P8A9btVTQYrm5uomED3BXAKwkj5c8jng11erad/wlHxR1eJTHIZL6VUZAAoUOentivoD4b+HdF0GxjihsoZJiBvldAxz7Z6V5lSSUnE9bD07wUnseQjwVLrmlKsWjthjudDGVYN/eHv9DzWXN8IfEGlie7tNNmeGdRnCHKMD94dwa+vrVYeGSKMfRQK00Mfl4IXp3FEKbtuOdaCfwnxZc+D/EMz3N1NYzQRTKrnAwPNBySPrzXr37OXjVYJf+EH1FZEm+aSzJBx3LoT+GR+Ir1zW9Otb+1e3eJdp6Y4wa8G+LOm3XhnUdJ17TXWGSxuE/eBeSN2c+4Bxn604uVOaCpGnVpvl0Z9JbqXf9aigCSxRyK4YOgYFehyM8VJ5a/3q9I8nUXdmoU/4+HOfSpto/vfpUKD/SHGfTmgHcm4PUClXbuHyimbT/eFKqNkdKLBqfnv+0BAtv8AFzxKijA+3uw/Gq/gTfq95bafIRsef5SDjAxyKi+NV7LqfxL8Q3kuAXv5BgdgDgfyqH4eXU1jrVhcW+A4lOTjOVxzXFU3djrjsj9CPCEUcfhTSYxnC2kajn0GK0WVWJjjYhu7dcf/AF6yPCsNw3hnS/NJDfZU37W68fpWxHGY0VFQhVGBXZH4Ucr3BIUTO3OT1J5JpxTP8Ro+b0P5Um7/AGTTFcPL/wBo0GPIwxyPcUm7noaXd7GgVyvPGVlTyyA2SfY/WpNshGeB7E02Q/v0/GnmTApgfOv7Q4f/AITKZSCcW0Q4+ma+X9QGfEdz6eeea+mv2hpt3jO6xniGIf8Ajor5juD/AMTy4J6+c1elU/gwOOC/eyHQQQyoS92IH3Hgxls/iKc9mg+7qFufqrj+lVi2AOtN87nrXLodOrLBtXzxdWrf8Cb+opfsc3QS25/7aj+tdL4B8OrrkjyXDiOBHVfm4LHBPB+gq3rFvpVnJ9ktIXumTOUlwBnsfcVyVMZTpy5Tpp4WU48xzNlo2pXUqxwQB9xwCrqRn8DXQaZ8O/EV9GzCKKJsgIHkHzn/AArsPh9dZnMU1n5RlTbgdQO20djW7q2m6xZwSzL4n06yt1yWLxNuUDJK5xjJ4HBrz6mZ1L+6jtp4GDV5Hnkvw71KyniivL6zgdlDH592znAzUWqeAdctWVooY5g7YBDYDt/sk8N+fevQtPkttVtHv/KmuJ2A23EkqrhegAB6d62dDt11J4LGzgMeoWi70jcY388blPVT03CslmVdO7NPqdFrY8Ak0bUkuJYfskgkjchgeMVSk8yFzHKpRwcENX0jBY3f2y4TxBHDAbh2VDJAY3t3H8Kt2xxg89q868aeDtXt7C8vVd5msZT9oWTDOIyQFkJ75Off8K9DDZhGpLllozlr4JxV4nmqS+9d/wCBNa8G6ZqtqJ4b2GZE3tqgmKMjgE7RGOCp+7z1zmuHkkdcFliIPrGv+FM8xW/5ZQ/98AVtjsFHG0nSnJpPs2vy39Hp3OGE/Zyuj3fRfis2oiUhZLaFLhAs8rqu1D7k4Lf7ODU/hXQbrWtcuZNR06SPSnu5WFzKwkd5GOQEUnIQAjBA59xXgYZP+eUf4ZH9a6fw9441jQtOFnp8xjw4aN85KL3UZ6A/p+NfI4rg/wBhGTy5qMnZddPO99/X7rnZDHar2mp7XPod9pQNr4c1ea0lmeJGkuT5axjn/VsfvZ4AUdcmvJfix4j/ALa1u2We1mh1GythaX0kqhWnlVj85UdOMVy+o6teahcGe7vbuRy2/wD1xwG9QPX3qPWr641rVLjVNQuJJbu4bdLIQPmOAM4H0r0sm4frYOuq+IkpSs9UrSu+76q3payM6+KVSLjFWIPP9cH8BSGVSfuoT/uiovITP+tk/wC+RSiBf+e5H/Aa+ru+xw2QF/mb5VwccY4qRViI/wBWv4EiomQbmVZFByOSDzTdsi/dkQ/jRconMcP90j8azddQfZ08vP38EE1c2zH+4f8AgVRS28k15ZxMB88o4HOaxxEkqbNaKvNGx4S0O3tik0iDzGGefevU/DOh2s1s11cJvIOAB0xXFafJbpfpG7rtUjcM9K9j8HajpS6VKGZAY+uMAV85Pmkz6LDqKN/wrFZwRJClqpKEZ+XnPrXpOgXyRjyzHsPbjrXFaNrnhWDTPt019aRNjOWkAJANbGmeNfBt1OsNtrdrJKem05H51pSg46mWJqRldFvxlpsEpe9OUzGQ+zjd9a+afiNp32i6eSNGKsG2Annj1r6i1A2+oWbpDMsyHjcp6V87fEbRNX8O6wTKnnaZOxZGA/jPP+RV8yUxRTlT9DynTrG7sNct9StP3MtpIsokB+6Rg5/OvTJ/jV8RLeY+Xr4kQnIElsrf0rmpWSZ1VdqlgAGBwc46fka5TUpP9NlKkgbvpXq4XqePioJ+8etQftA+PIgPNfTJ/XfaDmtK1/aL10kLeeH9EuR6mNl/rXhyyHH3j+dPEwz2J+ldnJHscfLbq/vZ73F+0JBvJn8EaYTjkxyFePxFaVp8ftBms1spvCMkVuq4CRXQAA9uK+cfMXn5V/KnxyIp+6OlT7KPYTcu7Po1fid8MPlkufDOpW5Y9Y3Dc/mKG8WfBW8O5hrFsW/6Yn+hr57uZI3toyV7561Esiqw+909aPZpByvv+C/yPobw34g+Gei/EOz1fStcuTbyW7pcNcRELGcfL2zzk16RL418CX28R+LdNV3t5IRuk243455+lfHdrcbEY89PWqzXvyBTnOPT3pOmmNcy1VvuPplPBPh25GbPxto8oxxmZR/7NUifDSZyPs+s6bOv+xNzXy+Jg3Rh+VT29zPHyk5T6MRVNS/mMnRj1ivx/wAz6l0H4e6vZa/ptzJ9ne3t71JpGWTJ2qD2+uKpeLPA/iK+16/vorDzEnnd1IdckE8d6+drXWtXgAMOpXiehS4Yf1rYsvG3i22/1HiLVkHoLtz/ADNJRle9xumuXl5dPX/gHqsngnxAsXkyaRcqXliBIGRt8xc9PbNaPxV0i/u/GF5PFZXLxYjRXWMkHCAcHFeZW3xS8dW5BXxFfMPR9r/zFX4vjP48ijG7Vo3I/v2qH+QFD573uL2cOVxtv5mhLo15DGrmKTaTj5kIwfeqs9jcQttkTGeR70ifHrxlHgSx6TcjHR7UjP5GrEX7QOp5AvvCuiTg8fKGXP5g0+aoZPDQ7P8AD/Mw/EaNFod0zZHyelevfs2W5tfhcrt/y0uWb8kUVwNz8aNBvYWg1P4b6bNG4w4Wcc/+O1f8C/GTR9B8Of2ZN4buViEkkgEEq4Csc4wfQcfhUTUpdDWnCNO2+/byOg+LzMTosXPFqWP4ua5Wx1C4htJbXeWiKHI9PpW/efFj4baw0cmqaRrETJGI1IAICj6Go08SfB25RgNT1S0LqV+eBjjI+lNSaSViKtONSalzfgzf0jw3Z6x8M/DWnS3HkX6WPnW7MflO45IP1rzHxdp99owubW+t2hljHIPQj1B7ivTf+Eo+G91HYw2vi9bcWdusEQaJh8q9zx1p/i+fwZ4s8NPpkvjDRhc4xBdyNgp6/WoU5Rexq4wk1zNaW1/zOJ+GaG3+BmpzNwbi8iQfQYaq/hsbrx29ErqPAdhpV58NU0C21/Sy8WoOzs04Xeq/KCAeecZq7YeCLi1lkNveafOrY27Llc1UZcqszmq0nNRt0v1Xdmv8Oo831y/pEB+v/wBapPizKIdGtyeis8h/4ClanhHSLvThObhFy+3G1g3TPpWX8VtL1TVNKeKxsppyttKoCL/EwwBWN/fub0qbUOWx0Hw8ItPAmh27cMtjESM+qg/1oqkY760igtYYm2QwRIMD0RQf1oqrRPWo4eHs433sjqs0uTSbff8ASnBeOtZnMIc1Fb8A/WpxjmoYcYP1oAnVqcH+lRhfcUu0+ooEShvpS7/YVEFPqKUK3tQMlDLjoKdlT2FQ7W9qUKw9KQEvy46CjC9lFRhW9q8i/aI+J03gnTodJ0Y51u8XcrjBEMecFsep7fnTSJlKw79pvxwvhvwr/wAI8mki7uNfje1hd3ASM5AJIP1GO3evkQ3F4kv2KZ0S6s2IG1xIjgHBXcMj+lb3iTWNW8S6mdS8QakL+WPCiaZiVRe3H/1qxmsn1EmS13LKnylg3BXuAKJNI0pQe/UvatdXWuSW095cXszW8SwxwSvuEaDoFz2qWTVri/EUNzc3FwkEJQM5JECDkKD9au6TplwbZpJonkkI4kXo31rV0nwfJeurXDL5P/PMfLg+9YvERjuzqhhZvZHMwXU0ccKx24JAJLnoPp61qaD441jQ9QS603XJ7a4Q/MBI20/UHg10158LJLiFZY7nzAPvKeAo9feuP8SaLe+Hpd97DBJC+VWdUxtPYMO4pxrwk9GKphJJXaPpv4KfGSz8VyQ6J4g8u21aRttvPHxFdH0x/C/t0PbmvZREvqfzr850vdUtzHNHHAqqNyeQMEY6Nkc5/WvqP9mv4sX3iIjwr4mnV9Qjj3Wdw7DfMoABjb1YDnPU85rRnM1Y92EK/wB40vlD+8aQMfQ0ob60CF8pf7xpfK/2v0pA31pd9AXAxf7X6UoiP9/9KTzKPMoFoO8s/wB4VFcJsCc5+YVIHqOckhP96gLkvlt2YYpPLfB6fnShgBWJ49u9QtPBmrXWksVvYrZnhYdQR1P5ZobsNK7sfJfho3C+L9Qvolw63TgIB0y54r3bR/EWhWMURutYso3PDo0w4avDtPtnZb8eaZGluGy4OCxPJ5+prB1XRdXW4IR7Xy+oDrz/ACrx/im2e5CMlBRPsnS9c0642+RcwyAjgo4I/StWK+gcbfMGfrXzh+z34b1jUdZU3YntbOJSxkQEK2OgFZ/xUtfFFn4pn0wrdOvmFoWNwY1ZM8EcjtWqqPsJ4Xmdr6n1BM6qm5eR3ryr4zXdlqVodIkH7x0/dHHR+35Yrj/hhq3xCsruGzewu7uxY/P5jeZhe/z5rsvGOmNqXibTreHEP+jsXc4xGu4ZYntgA1Lnd6E+xcPiPVdIUw6RZRKGIS2iUEjrhBVrc3oabYPCbK38iQPF5S+WwPDLgYNT7vf9a9SOyPHe5HuPvUcZ/fv+FT7/AHqKI/v3P0qiSTdQJAvJ6Dk0/d9PyriPjvqVzpfwj8RXlizJcfZTGrp1XcQpP5GkFux8J/Ei6S+8baxPEBte9lIwc/xnvWh8H44T4wiS+yIGgmQkDO0lDg1gPD5kyvxuIxg+or0nwFp1nBpzzbcXSwSuJOxyvH5HNefOd7s7oLQ+zPAVy914J0aZ1YMbNAd3U4GM/jjNbgasrwXH5fg/Ro5IwjrYw7l9DsGa1gkfp+td0fhRxNahupd1GyP/ACaTavvVBqLupN30o2L6mgqp/ioDUik5uIz2wae23HQVG/FwgB4waeyf7WPwoDU+aP2glT/hOL87edsY/wDHBXzJNg6tct/01evpb4+7v+E51LkEAp3/ANha+Z3J/tG5I6b3/ma9St/Ch6focdLWpIs2t1cQxbYZmRc5wK1tBa61G/S3aeMIeXaTaoVe/NY1v9m8oeZJMrZOQsYI/PNWncW9iPssjv5zEMWXbgDtjvXnV6nJTbW520Yc00j0DWNSsdJispNDkjluZIgZI3X5Ym24zj16/nUPhrT7/WrueWe9t4FAMk87Lkhe+O1edaZdXDROSVVQDvf2Fd18OLxLiG8t7rLwtGD5a8GUjoo/P9a8CUWtT14yu0jrvCi6XDq8q6HDql89up+aGJpHc8ZA7Dr26etYHjfwneT3zXv9o3k8h/12n3tq1tPFuIClR0Iyfbp3rJ8fWusWOmvqfiLVRp/Ki10u0laNo0x8q/J7ckmsrwl4+1+KyisZtUu7zSra6S4CXLebLARwCjNzt55XofSqjTa96LFKprZo7zwvoWqPp66/5UF9YWV0Ir7TmyHjRerEd8KdwNd18RZLfwP8RPCHiLTLszwXV3HbTQbsiIZGVHoGjbp6rXnfjPxhez+JX1C1zbx3MHkXATIDhlxk/mcexrltY1q/vdG0lLyQySWtzC/JyQUJTP5VKh1Y5NvRbH11/bOl6t4yk0u6SOaJ7czJuHAK9/rtI/KuF8XyaTpei6lc6Vve4vLdra6jb5g0Ue7nH449s15xpfjCe38RJqgYNJHaMgB6HPGPyFWrjX9C1DxFbG8uZ4or1GKhJCpieTCMM9+PmHuMVGpSbR5nrdnCZnmhmIiZtyDZ0H4Vkm2XtcL+KmtPU2lsp5LXK3CRkq4AzxnH58ZqSbTBHpi6mx2wzq5TPRNrAEe59q+gw9W8E5Hl1aXvOxjfZmzxPEf++v8ACk8mUdGjP/AqWa5SSVnUBATwo7Cm+ap7116HI7pimOcdlI9nFAS4/wCeefoQaXzFxSbgaa9QHBLj/njJ+VJiXPMMg+qmlDgU4SYHDEfjQIYD1Y5HNLvFJDKyMcOwyxzz1qYu394n60wItwNWNNjM2pWyKxQ7iAw7cHmkLdMhD9VFXtBCyatAuxec5wMdqwrpunI0o254mbf2+h6e7xy6jcPP1YoxJzXR/DqG/wBX1CPTdHe4u2mJCjnJHfNXpdAtynmDaidSAgr0P9mzTIT8QjJGuUjhIJ/HpXiSk+VHvKHK+Y828U6FJoWpXEGrW87TRNgxMDkH0Arc+HGralHORp3gL+0grAMSwUj6FiBX058SvBfh3xFYyXWpQLFeRL8twG2nHoexFch4J8H+F9OuVmtbTz7kHiWRt2PoOlOemnUpWkuZaI6HwRf3VxZgXWg3em56pMmCp+o4I96ofF3TLjUPDDQ21u9y6yBwi9RgHJrv5F2wKiqAAKxNSnxIICvX1rGScd2Km03dI8W8D+F/EWn20t5pujR3GpzIcPcRB47JQOCd3G9h09BXl/xJWKTUrXUTBBBcX1v5tzFCuxFkDFSQo6ZxmvqKbwzc/wBtQ+I7C7nts+Wk0cr4jnhPXjsRk9a+TPH91HfeLdSmtXUWyzvFAN2cRqxA/wAfxrtwKnKrzMzxkqUMM4rVtr/gmKfL9D+BpmFz1YfjTSG/2fzoG7+6Pzr2TwRwXn7xp4X/AG/0qMb/AO7ShnyP3ZpiLsin7PH84/Wohuz95OnrRMT5cYwRwT0qLdz6UhbF1AfKc5H51XSMtGr8HI7Gm5It39KiikKqPpTKJ2Vl/gb8qeGKoeD+VVxM2ak+0Nt6nP1oE0Sed8op5uPkHNVjMeM05pTjoPyFCCxZFx2z+tWHkzCT/WqCMGb7qmrNzJGsZXb39aBWIJ3PHOeKqSSMxUZPWppZIyenb1qJ5EMsW1eh70MZKsj5+bmrryD7MB7CqDsjMcZHPapJ2/drh+g9KCbDzIpUD+tKkig9SPxqnzj7wpDv7EU7jsaVtIVYnzDU2pOWii+fPXgisqAy7un61Z1EyBIRtPQmloFtQViv8S5+lJJdTRxuyTSIwGQUciqgZ/Q1HOX8l+o4ouHKnua9truqQKrRatfq2BnbcOP61q2fjrxfaMGt/Eeqrj/p4Y/zrliNoH0pA/FO5n7KHVHer8VvHiqB/wAJJf8A5j/CiuD8wev60UaD9lDsfoOGFKDSKwz2pwYZ7VwnQKKih6N/vVMG+lR25+9nn5qAHinAilDL/dFKCmelAxKdupQU/uil/d44UUBYbmlBpw8v0FO/d/3RSuFivdTxW1vJcTuI4YkMkjnoqgZJ/IV8JeOfEF54n8a6vr97IGjmmbyQx2lYlPyIPQhccd6+lv2rdfn0X4dxWtpJ5bajdCGUq2GMYUkj6HjNfHWvXOYAVIHmOSNrHGPp/Wq6ExV5t9glkluMReSWDNnGSAef5V2ehQzW8aRvNCUYcRxDp9a8/wBOm3yL5gYqOMA9a7nw7NCXxDAsXHJHeuLETaR6eFgrnZ6ayKm3H0xXYeGI7ea5RGwM/rXE2atuG05zXTaH5scylVYHtxXlc2tz24x909v0vQrcaaQ0S/MvPFeaeO/DME6yW0kIeFwVKmus03xTMljHBLuBA61j6zqJuZiy8gjpWtWvT5dNzDD0aqm+bY+b/FHh258NM0kc0rWoOTz8xHcfX+Y+lY+n6peWVxBqenzPbXsLCRJE+Ugg/eHv7V7B48sft9jPbOuFkUj8e1eGac8irLCyn5PvDnqDXoYOt7SOp5uOoKlU0WjPvT4D+Lrvxn8NLDWNRZWvwz29yyjG50OM/iMH8a7wNXzL+x/fSWfiTXfD6Ts1jd2cWo2qb92zkA5/2sNg/wC5X0uB7mus86RJuxS7qjxn+I0bf9qmSSbqNwqPB9f0pQD/AJFAEgYY7VHcn7mP71GD6/pSTcbAf73pQBKCPQVFqEaT2FxBtU+ZE64I65BFSBGP8QoMb/3hQCufMXh2z07TtVgt9QUy28cjF1xjPsfoa9lstV8Hw2sax22nLu4UFFyT+NcV8e7G1sNYsZre2iha4iZpDGMbmDdT71w0k1rpWkjUZLOXUpLtXjUxkEW/TkqevWvJleFRxPcg/awUrtHvHgzUIbrUbm4ae0R0Zo0iikBCr2B9/pWzqNto+pf6Jq9jBcj+DzFzx7Gvj61uVkvlSyuL6CSVtoXa24n2xX0n4PhsR4P07T18SQahfwYZ2M25w3dcdcDOOatXSs0OpSs+e9jtYbDTdPsfI0+FLeBRwiDArk9S0GfXtWtLhYIJdK+eG8SRypdeoIx15zx7Va1S7keZbNJCQcBiDyOa6PQ7ZorND5ZAPT5s5A6cdqcYqcrJHPKpKkuZvU0La2gt7eK3hUrHEgRAOwAwB+lSeWnq1M/ef3WpRv8A7pr0UeXdjtie9QxgedIBkdMVJ8/901FFkSSHHOaYibZn+L9KzfFOmR6n4Z1TT5wskdxZyoUIyD8pxWhvPpTJJflbI42nP5UDTsfnDDbyfbUtjw28qxxyMdT+leseFbi0ks38tR5UMLRq574GOf1rgvEmnXlp4g1CSWF4QtzKyEoehc8Z+ldL4Es5rzTry0cNEuxWGOM5J/pXmzWp3RvY+19B3SaFp8gwoa2jOM9PlFXdj/5NVNFC2+jWMCk4jt41GTk4CirXmV6C2RwvcdtejD/3aBIPWlMn0p2DQaQ/900nzehp/mCkL+9AiBt32heDnBokZh2NO3Zugc/w1Izcc80wPln47zb/ABtqvbEgX8lFfNjP/pdxj+8/8zX0f8cnT/hNNYO1c/aD/Kvm/aPNmPfLfzr0q79yByUfjkWYIZmhEiwSsnqEJH5069M0dpajayEs2CRim21xPFGoSaVAOgVyBV7Vbgz6XaSM7S43K27kg15WMf7s9LCL3zFlaSWJYc+XCTuYCuh8GagbLV7ORlcW3npvb0XcCT+QrFYcJEEAOevc1oLMyFFToqhePXvXlSs1Y9FRdzsfizaw61r97GZJyUnHk7MFGwAuD3zgA5zj2rF0/wAFX8OySG3dkkXacDGa6PwRbSzbGvDvKn5S3XHavWdEsGuYkjt7cu3YKtOLfLZGyppu7R59pngy8msolnjLMqBTkdcVsR/CW+v0WSOJxE/GdvfOa9/8K+H41gSS8A3kDKjt9a7GFY7eARpCAvoFqI0G9Wxzrwjoo3Pmb/hU17DFuMDeYMjpkVz0nw11SXU4YVtGZ4pAcsMKOcn86+spJFJ+ZAPwrmPGN/Fp+nz3xVI2KMocjoQMj6HGcGsvY8uqkV7dSVuU+UvEnhLXLdL2WaxeIRyEmRU+QJjJw3cD1rm9ca+tdK0y0kuMR/ZTIEI+7vkZu/c/yAr0nxF40n1lL20luATFE3kupAMhJA+hPP415X4v1JdW8QXV1KssYUiKJEAASNBtVR9ABXrYCTlHXoeVjHGL0MvzWyPnP408Sseu0/UCoRHFjh5uOvyg/wBalFr/AKK1yJGEauE5XqSCf6fyr0mzgtcC6n/lnEfqopP3ZP8Aqo/wFQ4X/nr/AOOGnBR/z2X8QadwsP2x/wDPNfzNKBGP+Wf5MaaF4/10f504Rkn/AFkf/fVFxDUaJx8yuOTja3apAkf96XH4VAsbbQy4I57+9KBNn7hp3HqTbFA/1rfiK0/DBSLX7VmkBXcRjGO31rIHnf3H/KlR543DqrgqQQcd6maUouPccG4yUj0PWrxY4miUje3Ap/grxlfeFr4XFnAokVcbjyG9zXPXfmX1tBewvtZxzlc4buMVVjt9WZxueMn+8qfLXz9nflluj6aMvaarZn0f4K8ceOvHFhqFrdaVp6WLRsq3KowOSPujP3j+WK888M+LL7w1qLWU7v8AI5Uh88EHBH1rd+GTeIjZ29uPHUlvEgwLeK0jfYO2N1cx4w8Ka3aa3Pd6nePqC3M5b7QsYRWyf7o6GiVluwcXBctlY9x8PeNhqECJsbc2OavarqlrYafcavqDEW1um+UgZIGccD8a878LtHaJCO4A4Nbvj5ZNU8B6ja2rop8oyysx4VEG4/yFcym5SsxKCWxifFn4yaHJ4WnsvCd1d3OoXkXk/aNpVLeLuRn+IjgY6V81vJzyMU95mU7QTtAx1pvnnP3j+dfS0KSpxsj56rUc2M8xfWjcvrTjJz1FN3D0H5CtzEA+KcsmDSbl/urn6Uq+WTyi0AWZ5Ttj+b+GofPYdyafOIiVAQ8D+9VWaSOEEqpZuvJ4H1qKlSMFdlQi5OyLZlZ7Vh1U96taZpV7dgGNY/L4G84K59M1j2outQuUjXdMGIA28DNem3Gl2vhvwwttq8TzXE8e6FY2wkW7oWPqPQV59TGy+yjsp4VPc5q70nRbZAsutJNcZ+aO0gL7R3yxKgU6PQLW+iJ028EkoP8Aq5QVYjt0yP1rI+0W9sQhUNKsjD5jx7Egcn867TwhpVzf226FbmeLIyojVT7lcHrWcsVOKvc1jh4SdrHLah4c1axTzLrT7iNP72OPzFZjqo4O8V9F6Npo8kW7ThZFXLOy9R6MOv45rJ8Y/DXT9UikurbbYXmONv8Aq3Pvjpn1qqOZJu01YdTL9PcZ4bbrmdNrkcjtT9RIzgP/ABHtV290i+0vVjaXkJR0b1yGHqPWqF6GWTHltn616akpao82VOUXaRTf/rp+lCMn2hRvHQ04xs5+6RTPLIuMYydtUSPbk4DD86e+8D1qHODzSu4xQA/c3oaTf7VHuo3jPWgCxE+G61Y1B/miyf4Kq28nzjBqxqkn+kBT2QUXFbUrb/eo7li0ePUj+dKXHt+VRyuW2AY5cUrjRNkjvQW7cUwNnPAoOCe/50JiD5fQUUfL6n86KYz76+0Xf/QNvP8Avlf8aX7VdAf8g28z/uj/ABr4eTxT4uTG3xNrI9vt8v8A8VUieMvGi/d8V639Pt8n+NcN32NOV/0/+Afbv226HP8AZt7/AN8D/GnC+aNQfsV65bkhYTx+dfEy+N/HXRfFut59Ptr/AONTR+PPHqr/AMjdrWf+vtjRdg1/V/8AgH2mNTOebG/H/bA/404akp/5c74fWA18YJ8QPiAo/wCRv1kHP/PyTUg+IfxBBz/wmOsA/wDXeldhZ/1/wx9nfbx/z73f/fk0v28Af8e91/35avjIfEb4h858ZawP+2w/wpR8SfiICMeMtXH/AG1H+FF2Fn/X/DH2aNQUf8srj/vy3+FOGoR91n/78v8A4V8Zr8S/iRjjxlqw/wCBr/hSr8T/AIkr/wAzlqftnYf/AGWjmCz/AK/4Y9R/bF1e3l0PQNNglIujcSzbGjKsECgbuR0618tanI008P2eH5jwqRgnJHoP6V1fjDxJrnibU4bvXtXmu7q1g2pLIQr7S2doIAA71zdlJMusRNHM8c33kcDaQc9frROdoXNKFPXXqyvaeYjDhQScEEYINdb4e3hhgkCqmpKLgM0sX73JxLtxvx1zitPw6qvCqjua8+rPmienRhyysdVYX7JKkcRUnuT2rqlbWo7T7VpskE+MkpIpJ/PpXnuqaRrFqv2m0VJIgM53fd+tXvDepeKJrZ7SORLeFuTdNdhAmB0C7TnNc0aV/ejY7XUt7skzp9L8dXl1fmyvrNbeRPlJB71tz65b2iPczMNijPWuT8PeHNR1i/ju76RSwOEdcfvB3ORwa2/i14QvNN061a2iefPOxf4vauarQ5qiOinUcabMu58T3GtzH+z9NIhU4MrsMfketePamPs+u3YVSjee4O7O0Z5xwM16KmuQWekJbSQ3dtepjfG9piIA/d2sGyfyrz3WGaTVLl5I/ma4yB1OfSvUwcXTk1ayPKxs1OK1uz2v9jlC3xNuJ1YIiaXLvBbHVk9R619db06blP8AwIV8Kfs++K5/C/xA2w7GGoJ9k8uaLeAWYEHAOByv619OR+MPECiWSS10OVVDFdsTAsAM888GvQSbZ5VRpHqGV/vCgMK+Wz+0prS53eEtGPC9JHHU49Kcf2ltUXJbwbpRALdJ3H3fwqPaRM7+R9S4or548OfHy+1iy1i6HhKyQaZaC5cC6f58kDA496zrf9prIG/wWmTt+7fHv+FPnQc3kfTP51HcDhT33CvnWD9piycDd4PnHGflvvfFdZ4N+NFt4lZPsvhu5hLM65kvAR8gBP8AOhTTdguexb8UebXEJ4yUgF9JlGfS6H9asJ4ws+jabdg+1whq7MOZGF+0Hp8Vx4Xt9W3Yms5ggH95X6/qAa8UsWEi7PMyv93PHNer/FfxLaap4Qa1jtLy3drlcea6kHaT2H0rw66F1bT+batjvtry8X7tW57GCbdK3meveCfhfqkrwa0dSfSmPzIsYzJtPfPRc1317Zrp1o1vHbbpyvNywBdj7t1r5/8AD/xQ8U6ROgaVriEHmOYkj8DWvrnxe8RaxH5FtZwWmRjKZZv1rJzTXmdU5VG/e2PVrea3sZ4IJLlZb+8kEaIDk5PfHoBXpNuVhgSFeiKFFeKfBbw7dW8Vx4z1+SV5djeRuGWCAZZgPoMCtz/hefwvVikviZ4X9JLNwa68I0k7nmY6Vmlc9VEq5604Sqe9eXQ/Gv4XzMFj8ZWgJ/vwuP6VqRfEnwJJYi/Xxhpy2pk8oSsHC78Z29OuOa7Lo4eddzvfMHrVeJiJpDnqa5G08feDbo4tfGGkSn2kb/CuA+Pvxat/D3h1NN8N6lBcapqSsPtED5+zJ0LDP8R6D8TSc4pXuOPvO0Tc+LPxq0nwjcNo2kxx6trZ4aMN+6tz/wBNCOp/2Rz614v8RfH3xFvoF868lEPDu1shjiXIztGOSB6nrXE/D7wfr3i7URNZwSG3L5luXJCk98Hua+o9J+HtidCTT7rbMPLCncM1wyxEpOyPUp4OMVzVDwf4beKNSupjDqFsmo2hH73d8233Oc8V6BL4a0u/t/7Q0EC1mIDS2544znj2+mRVHxD8JNc8D6yvijwxE11ZxndPAhwxX+Ie4xSz+I7FvDz32m74mV+E6GM9x7e6/lSVr2ZU6bS0eh9Jae0Ulhbsuxh5S8jp0FT7U/uivE/hR8QhJcpYX0o8qcjYxOApPAP59frXsi+YTwAfowNd8JJo8ycXF2ZY2x/3RSbI6j23H/PGQ/QU0mYdYZv++aom7J9sfp+tJsT/ACarmSQdYpR9UNJ5/wDsuP8AgJoC7JAq/asDONtSNEvqarRyr5hkbIXGOQac1zH2cYoEfKHxsDf8JjrZ8wHF0/avnpR80zHoSf51738bbuM+LdZ3PtY3LnDDBx2NeAQSozyqrAnnj8a9HENcsfQ5qC96XqaVobAwqJobgyY5KSgD8tpqwzWi2UqxLNgYYiRlPtxgD1rK/eYG1GI9cVpaXY3s1jfXSw4hgQB89SSeABXnYiUPZO56GGjP2isUkzMyBQQ2MA/411Oh6U6LF+5eR2xncvesvwnZG61OJZBld+Tx1x/SvYNEitrW8iluIWdIyDtReteFUlZ2R71KKkrs2/APgPULpopbtTbwDBbI5b6V7v4Z0vT9OtFggiRBjk9z+NeUal8X9O0yNYVs0G0dGlVTge3WpdN+Mug6kFjiWeOQrnnGM1pCy1ZlOTk+VHu0CxRoNoX6VdfymQcLXk58U38ejLrX2dzZKcPJjisuT44+HNPlEN0xkOcEIwJFbqtFaHNPDT3PWrm3TllryL483z23hdrXO0TEgHp8wrd0X4xeFdTXFtcDJ/hbBP6Gsz4z6fF4g8BXdxAwJjUXEfHp1/Q1lUal8JrQTWkj5f8ADLKmr2n2iDz0N15sgBA4iBcYz2yvPtXK3LXFxcyzmLmV2b5cY5Oa9Kt/CN1/wira4JWkuWgnSC3jbBXcQgZj0UYLde1cNM2madZPpcR+13AJae5jACgcAxoTzjjlu/bivSwrXs9DzsTB89mR6FFLLfvZ+RJIZ4XjUKm4lsZGPfIAp/iOOS0uzp6AmGBiAqcjfwHb8xx7AVq+DtFW1t5PE8lwYoYw8enlceZJNjDNt7BFJJPTcVrn5ru1tDPDYwlmcbftE7bnA74A4U+/JrdSvIxtaJTJZeCrD6rRv7HNMWaT/nq//fRo8+UMP3r/AJ1rzGFiQMM4pSOMikWdm6vn6gVL5jFDgjp/dFV0ERIuUXjtTlp9tNtRUZUIA7ipS8J/5ZJ+tNC2IkYKOtKZD/eP50reSR/qx+ZppWLH3fyamFzZ8PX6pus7hsRyHKsf4W/+vW+sOT5ZP4iuHVYx/e/76rpvD9032HDsz7GwCTzivLx1BL96j1MBiNfZs9++HNnodpo0M9vMpmK5cscnPpWp4pvtI+xFZ5Y8jnG7pXhdlfOg/cyOufRiKJ55ZWJdmY+pOa83lv1PSbaZ1F54jjjuf9FBYA4B9a9BuLW7X4Sa3eXCkTz2Lvt9Fx0/KvPfhxoKajqiXd4uYY2BVT0c/wCFfQUFvDcadJbSwpNE8RVonGVcY+6R6Gs1b2it0BtrVnw7KsLHJX8iag8uLP8AEP8AgVeqftB/DpfCOuWt5p0H2XTtShE0cJJPkSfxx59BkY9j7V5S0Mynqp/GvqVsmfO1YOEtxxjj7b/zpjRr/ff8hTSJR1x+dMLPn7uaZmTeX6Sf+O0qxMWH71fyNRBpP7jH8KliZ943I2M88VN0hpMmuMwfMzqeOMVjXTpNKfMmKIBwMZH4+9WtZuvmC9WPQe3rVKzs/NYSzMI1J4yeT7ivKrVPaSvfQ9CnDljbqXdEvY7e8jLLMF3Ahgc/pXut6bTVfBMETQXEsjxDdI6DOc8YJAP4DNeYeC7Wzivo1+zwybj9+Q/d/KveNJEM1hDp0dtGzAA/KuQp7GuOrVSkrHZRpuzZ88eJtOm0HVXhuIwX4YkgHGee1eufArxNpzRvp8y28c7D907Jw3tx3rZ8ffDifXLX7bG8n2g/KinAGfWuZ+H3h/VPD+qCPUYrcNv4eQBWX8R+lGIkuQuNJqV0dt4q1qCCBopbcKo5EqjO3Pr3/GuT0Dxs1tqTWN9JJJZzkBXzgqe2M9PpVjx5r8Fqxt5ljMiggfJvi9uvzDP5V5nf3NlccW4aItyQPug/7P8AhUQXMtSqjS0R6D44toruPz4dsjdUYdT7fWvKNUkVJCPLAOcE89ffNdJoetPIP7HvWLHH7ps4x/gao+I4YZHLyxlJvul9uQ4HQn3r0MHVcJcr2OLEwVSPMtzmvOPYkfjTY2YzuckYUc0kgVW+UKR64pkbMS5KjsK9a55diwGyckk0u8H0/EVAAvcH8DQyqW+83500wsSkqT0X8qaQnoKj246M340bWz94/lTuBatUjMycd/WpdWCNevwRjA4NQ2ETPcoPM79xTdRLfbJPmB5qQsR+Wv8AeamysivGBk8k0ws394fnTkXdOoyD8pNIGODbjxkUBW/vfpTzE38K0xg4/hOaqxJoxMzRqW8hTjp5OaKprdXiqFV5QB0GKK82WFqNt6feUdCfDOuKMHRtQBPrbt/hR/wj+sKMHSr9ffyG/wAK+lxISv3yMe1OD4XLZz7V283kPQ+ZP7G1JQVOn3hI6nyW/wAKQaXfKuXtLgA9zEf8K+nHnKjcqux9m5pI7iR9wZJVxzzS5vILI+YW0+72jMMw99nSmfZJUb94jn6rX05NdMqllySP4cjNMimjlcia0CAjq6Kc0+byEkj5mePDYMbH3xQYwOdp6elfT3lae4w1jbN9YU5qF7HTM5Ol2Q+tsn+FLmKsj5lK+1MZPXkduK+mm0vSG+Y6RYnjjNqn+FNXSdCkcK+i2A+tquKOZdgsu58l60fJlnZhgyKoUqcE/UHqP5Vlak0lre21yu3AUMpQqQcfT/61ehfHa3aPxreQQ2Vvb2qJGIkgRVUZXOSByGPtXnepqZbWOYRlT1K7gdo/z61hNas2pu6TOtEk13ocepK8DQvIyFBIPMVsA/dznbz1xjNJ4cuhDdqjdM8VxNjcTwSbI5XVCeQDwa6Ozc+YrrweK4KkLI9ClO7ufQXg7yLm3iWa3SZGHIPevTLHwV4HuIUuv+Ed09LnGSxQcV85+EfE1zp4CBjge9ejaZ4ymu7UxxyMGxzXlRm6UnpdHtSh7WCs7Hca5dadbX8Vrp9sJWhUfLEoAUemBV3xolrfeFbO5S8SZiQwhyu6M9x6/nXk3irTvGjXtre+FLgyvPB+9eF1zHJk+vtjmuWbTfigGaC4t7mErIBJM8ijnP1rZc7i27a/gY2ScUk9PxO7ufh7oeoSjUlmu4UPzNDHJ8me/B6fhXhnxPso9N8W6jDGx2ecjquf7yj8a9/gvJNGgaOa6MygDLN1Jx3rwL4p6nBqXifU7hWGzEa5xkEqP/r1eXznKq0+xjmcYRpqy6k3hzSriTX/AA1PZXHlNeThBKpAw6TEZx34KnivsDwxDHc600M8CtGYZCVbkH5T2r5H+Hkl5c654d+0RAR2+rRxoNp5DAOcZ7Dy8/jX154Ouo5tX4kiLeTKcDrjaa92J89V2Pj67sv30irgD9zj2y5qvPaYeYFhgeeenvW5PDmR29rb9XNVriE75yf+nn/0KudpGMZHcfBbTbebwp8S2mjWR49Gi8tv7p6/0ry63tWLQjIz+5/UmvYvgwmzwp8TOw/seAfoa8tsk3NbDrk2/wCpNG8UVze98l+pQt7ZgiZwP3QP/j5r2P4NW6pY6bImA7zXe7PTjaK8thjDQofWAH/yIa9d+EsKf2bpKMobL3p64/iSnRVpibPRpYfNtwrcjP606zVUc+TuLd81zfjHx94d8JQqNSul+0YO22j+eRvwHT8a8K8XfGvxBq2sD+z86bpQZQ9sh+eRQctl+oJHHFdctEKN3oj3H4i33mJbWO4M6P5jgduMCuLuY8ruAq+Li31KGO8tpRJFKgdGBzkHmkji35B614tVyqS5pHu4eKpwUUzOENu8eTGC/TFd78LfAY1i4GpXsXlafE/THMxH8I9vU1zek6Wt1qUMbZAZ8MfQV9EeHoFh06CGGMRxRoFVR2FJLSxpUlyq5oCGNrU2oQLFs8vaBgBcYwPTivk34oeAdJsvEt3obXkUs0G3ypFcCRQw3AEeuDyK+jviZ490fwDoD3t46TahKpFlZg/NM/qR2QdzXxrrWsXur6ldajfzGa7u5Wlmf1Y8muulh+fVnmVl7RWTMzVfBup6PMZniae2H/LRFzx/tDtXo1z4de8+COm31jHJK83iSRREsfIUQ4z9Pl/Wsjw94vmso0t7+P7Xbr8oJ++o9P8AaH1r1/wdqGi6h8MoLDT72zjuTqtxNHabwrAEfLleuDjtWyouLOCpKcE+dbHmWh+GW0e1nur8iKLySSo5KjrnPrj0rlPCemt448dslwxitN26QKeiDhUX9K2fi/r2s6fbNpepBLe5vCcRRNwsY7g981Z+BdqLCOLVJEJE7g9Oig1w1/ddkelllGUvfkfSng7T7XSbGCxtIFiijUBFA4FdzYPkDNeft4r8P2Mccl5I0Axy6fOo+uOldX4e1zTdQjVrK9huInGUdGBzRTVjvrJvodfbyKYijAEY6V82/tD+D4/Deof8JHo6+XpupSeTe26/dSQj5Wx7/wA6+gI7tEO0nPPasH4l6H/wk/gfVNJWLc8sBaLI/wCWi8r+orebujlo+7K3RnyF4Z1F7eU2+4ExSHGT1zx/WvXPDUg1TT/tZhXOQryFjknAx+mP1rwJzcW+pJuBSYExyIfVT/OvWfhFrDzRT6aioSyeYQx/unH8jVUJ2n6meKp3j6HoNvAkcfyKc7uzEAD868L+NHizxd4e+Il7Y6f4g1WztxFC8UcdyyqAyA5AzXvKuTGF2jPoOBmvnv8AaIKSfFW/V1GY7W1T8olP9a7qukTzYpN6owU+KfxDjAEfjHWh/wBvbf413fw4+IPxF1TTPEl0/ijWpzp+ktcITOWCNvADH8M15IYYTg7Fr1r4HRQW/gr4lyqwx/YSq/tukrkUtUVyLsY2m/Gv4mNN5LeLr1CWG0kK34HIrXPxr+JkUIY+KJCcHh7eI5/Na820yztpb2LywSNw71Y8RR+UFAHPP8qxam/hkS7J2NTx/wCKvE2tX0GoalqjTXF1YwzSkRIoJIx0Ax0ArzyKS+tbl5reTaWzk7AevXrXZ+KY2F1ZKoHyaXbAZ/3TXPG3mzg7OelenOnJxWoqckikdY1rGPNhYeht0P8ASu6+G93Jq9nc2F55KzJKJPkiVMoVwcgDnBH61yC2shyXVR9K6DwAxtvE1rEW2faleAHsSV4H5gVxYmjL2buz0MDiFTrxaOu8LaVbR63NPECIochRjv8A4V0l5BJeQNDHdSQKepj4OPrUFrZy6faqkwCzZKyEd/Q/lXR+FLOG7vES5k8uI8s3c+1eMvjsfRShZNo4VfBmlq5aTTvObn52kOSfU0n/AAi8nn/aIYAiwp94n7qjoBX0vpuleFbSxMkltAUVclpDn8a4PUpNP1u8l/s6G3g0yF/Lfna0hJ6gV1TnyxsYwjCT2PSfDFnZa18Jjpbf6ie1EIIHIOMZ+ua8LPwW1uPUZLd9FN0jsCXjJ2t6Hd2r6K8DWFvY+FxZxNlVO5ee1X59Uh02SOG6bYspxG+eM+hqo6KNzl9o4ykoq+p5D4O+BWl2kQm1SyjtG3blWB9zA+u49Pwr0FtDtLfRJ9K8ySW38h0JlOWIx3NdR9qjmQEMCKy77y5p1t2ICucMSccGiUVe6J9tOXxHzL8WP7H8PeAYLe4NxCCImCryZZWJwCpI3KAuSM46V5B4MsdP1/W2hgvrqOCOJ7i9mktAUhgUZdmIf04HqxAHJr1P9siX+0PHOk6Hp0PnPHDhY4Bud3JCqoA79eK4TXLWTwjo0Xg/TL6GHUZ8T6zPDPsaWXHyWu4f8s4+d3PzOT6CuulFwioo4cTPnqOVzF8Uazo13Lst7uS0s44xDYWxtzmGHOSWweXY8k9zn0FYluunXEhSPWLeMgZzNHIg/PbUV1oupJAJZhaxR527hIn5cEmk0iysI53+13W5Ao3FBwBuH51bqSirtHPKz6l5dPs2Ixr2kf8Af9h/7LUx0eNgCutaO3H8N2v9ayZo7ddTENvDEInUsxYA54x/9enxwI81tEsITasrEBRwAD371n9b95RRFjQXSN2PL1XSG/7iEQ/m1SjQ7/H7uewk9Al/C2fyauNS3ZlDetKbX2FdHtH2Hys62bR9VVvlhVvUK4b+WahbTNUzzaTn3EbH+lcqbUc/KPyo+zsBxxS9p5BynVGxv1H/AB7TfihFNazvR1gcfhXNhbhQNk8y/wC65FTJdapEMpqF4oHcTuP601V8gcWbfk3g+9DIB9K7Cxs1sdK00MMTXcBuWJ6kbyoH4Y/WvOl13WIo2f8Atq/wo4H2huT6V71d+G7jWPhN4a1iyQyajZ2O+Tn5po2JZx7nPNFSDrQcVubYZ8tVNnN2Uas4I6VpQwwmRVcnaetZXh9vPIU5yeldj4a8L6x4g1EWWlWTzMPvueEjHqx6CvHUHex7La5eZnZ+B1BSPyowq8YA7V7l4S0iRYUuLpSqnlUI5P19qy/hz4Es/DtnE1032y8AGXZcRof9kd/qa2PiN4ssvBnhG8126IYxrsgjzzLKfuqPx6+wNdWGwLUry3PPxGMU/dgeF/tleIraebTPDVsyvPak3E+OdhYYVfyyfxFfMk88kcpWRcGuw8Q399rusz6nqUxmubhzJK57sT+g9qzdRt7aSEySRxsyAkZ/lX0LpPlSj0PPlJSsc21wDTfNXim3d4lq+2bQ1wejLOcH9KsNc6fHGHl02RRnosua4ZV+V2kTy2GpKq4bmpjLmI5/i/lUdteaJLPHD9jvUMjhRhlOD61BqTRxecIchF+VcnnJrCtVvGyNqMFe5SG2aWW4lPyqfzHpUdlHf6tfFbVWODwFHQUtwvl2cUA4Z/mb8a9A+EenwiDzGUFyxJNcb7nXFXaRJ4K8M6ob6IPDIc4zljkV9LeAtAt9Ns1eQM74Gd3I/CuJ0VY4nUqgLA+ld7o98zhV4wew7VnyRcrs6+VpaHWhIpIQsigk9OOlVdb8OWuo2bRpEgk24JKj5qnsk8wrJu7cc1vQbQoXvWjinuYucou6Pl34lfCvxUskt7p6PdRjnavXH0rxTULbV9OmkjutLlR1OGH3f0NfoqsbFRuTmuS+IfgvSvE2lTLNp8El0qnY/ljd+dZum47Gka0KuklZ9z4FudS2bWeG6tZlOVYggA9jnFdjperJrmiic4LhMS9uQcH8v5GpPiB4XTRb+4thGUfJHzZP5iuI8H3radrUtrIyAOfuZ+8eh49xRBqSujOrB05amxdQCCTDA7Oqt2IqrGUxJ1+9xW9qKKyCNC237yAjiubkZo8/IcljwBXqUK6nHXc8+tScXpsPYgH736VGZV3YDD9aYHkc48tvyqNywb7pro5zCzJxL7r+dOEvPY/jVYOCOeKTzFHpRzCaNnSCzXSYBODziobks1zJlSPmNWPC/Nwx2549KzZLhfOc9OT/ADp3EtiTbuPQ/lUT5jm4znbT451z96jcrTOzHgYxzRcfQWKSWRtkaM7HsKlkjvI2ffBIuwZYnpj1qxbXltChUpklcbg3NbtlqHhz7NDO8P8ApBHkG2nYsg6fvMjHGc8GvNr4vE05PkhdAkjZ8PeBodT0W1v5JdYVpk3ER2OV69iTzRSJ4i8TRrttE1GSAfcaJ/lI9sHFFeFKrm0ndNpfIORnvLEsfvGkG7ODkj0pocZHK5+tOWZRgd/rX1ZJIBgZYBR65pqylSMHPbOaGmRgFO0jv81Qj5iNrEjPYUWGPkjjclvLQseSxUZpvlqx+doyO3AowMgbsnPOT0p8mxUzhW+nelYER7BuGWVx2+UU6Vcj95gqOgC4qKNyW4tJF5+9xikZLmWQgLKi9DwCKQywRC6BSVPYDOad5C7AOw6DFQ21vBDjfbqHBzvJxU06yu26G7WMY5BAOaYjwj9oLSpYfFNrf+QoguIAqssROXQ8jjvgivLrbEtm9vI8cg80qcsO/fkdM9697/aM8pfAtvJcXebmK9UwFR97IIYcdBjn8K8LtntZEkeNVETqCys3IfPP4VlPRm9L4bHPOPLuynQoxBH0rd0ybDgN2rE1Rh9vlaOORBwG3c/NjnHtWpZoZYFkU/Nj865ayujtw7szsrJd+xlPatmOHU3haHSZ4/NZd2XJA46iuN0u+YARsSDXV+H7yRZ1MbAMDxnvXlSfJLVHtRXPDQ67wKvjTUmS3sNQ0USLwENzhm/T+tdf4p0P4pxwEPHa3RRtpAkC7ffcTg15DqX2yw1J7m1ZreTd5kbKxHX0NWIfGHjfUQbJdUuGjP32DZwPUmtk1bTYh8qavv8AMk1rVtcS0u4tYjjtX25bbIGAA7gjivIzN9otZZGG52kLbiPm5Nd7qU6a5b+JY3Zmj03SmlDjJ/eb0VQT75Neeom222qTuY8jGAK7qFPkXN3PJxNTnla+x7b8A9MgupPt0isRZtI3zDgO6oqAZ74En0yPWvonwLtXVmxZlD9nlxJkY+4a8M/Zzguo9K1Ce4s3khkkWPcz5+dRzgfRh+Ve9+D+L9jsMYW2lwpP+wa7o/CedVep4LJ4bkIR/lAdNHYf7szMP54rG17TZbNHMgUB31BTjs0c2016CQfs9uD0+z+HP/RhrmfHv+pBAP8Ar9YP/kyK427mNtjrPg7pLHRviDY5G+XTbb6fMm4foRXAaR4Vlmv7BEC7JGsQDng71cr/ACr1v4Pribxyo72FkPp/o614Rq3ime9jhtrdjbxwW0MLbHP7wxggMfzOKIRlJKzNlG8tOyEuLeG0jtP3iEtZxl1ByVbzGypHY4x+dRajrmsDT4rPSdSmsFi8woYsLnefmyw57VltcbuvPrTGf3rqjBI2VGNtTj76HUXupGuEuJJiSWZssWPrnvWc4ZGKspB9DXes+e9ZGpaSl5c+cZmQkAEYzmm0VyJLQs+BfHdx4fi+w3cb3FgTlQp+eL1xngj2r03Q/H3he4kUNrCQ7uqzIVK/mMfrXjP/AAj77sNcpt7fLzV+20q1tkI+Zz/EScGs5U1IqLlE+mtC8XfDnSLVL6+8YWE9y3zCC0Vp3VewwoIz9ah8TftILHbvY+DNHctjaL6/A491iUkf99H8K+cUt4VOVXP1JNWY8DHA6dqUaEU7lSqSnuzb17WtS1zUpNU1i+nvr6X78srZP0HoPYcVno3zc1XLU5DnrW60ILJOPu0+KZ1ZGjkZJFO5XU4II96hzkYFRM3lgsxOACTTkxmZ4u1jU/FHi97rVr6S7uFRYBI+M7VHAr6C8K+G9ak8IxNotiZ1t4VDcgZ4rwDwXpyar4uWBy3zJJJuA6Y6V9ZfCLVPsX+jyMNhwQD0rxqz/eJM9fB07UnKKPKLrT/HsjO40/8Adof3hEo/djPdcZIx3wa7n4CR3Fz4vgge1kt0wzSYBAyBjpXut5rPh2zsvtd5Ba7sfwxAk/lWX4OuodS8RC6j09LK3gG6MKFAkD/xYX6VcknZAqklGUrOxyfx112+8P3kOn2E1zCJoS5mjBGMHG0H1rnvhz8Q4rBZJNU14XjI2JYJLrzJocHlmTOQPfBxXu+qWen6oWsrwhTIT5blRkH/AGSa563+GHh1DI2pQ2l+GJJMlqgZvqRyatx1ujnVaHJyy39D42+Jd/YXfjDWr/SSRaS3zyQe2eePY81q/CLVhB4ttUPSdGjHOOSOlVfjX4cg8L+PNW0azUfZowJoE7lM5wPcA/pWH4EmEPifSrqNyUFypDUJ2lcyrRdmj6eRZ3h3mBemRhutfPXx5Yt8W9VyvRLdSM9P3EdfRtvPHcKhwdwPTGOa+bfjm2fi7r69SJo1/KGOvRq6xPHjucl5e5gMYB716l8JNkfwv+J0i8j+zIIz7kyivLJdvILENgceleqfC9fL+DPxHbC58i0Qkd/3lctrNMq555oUf/E5tUGTmQDitDxNFwrBP4W6n2qv4W/eeKLctjcHJHoPlJq94pkfbu2ADy3/AJGqSvTuc82/aJEPihANWjH92xtx/wCOVjOq5PX8K+g/hvptt9q1yO8tbaWSGa3i3SRh8BYhwCR05rsm0nS8f8gvTxz3tk/wr0lUtpYIwTSuz5FiQbjjIHv1qvqcr2v2ae3kZJo5AysOoYdCK+u20XRmbEmjWDH+8LVP8K8N/aZtbGw1HRILOztrZXhdm8qILuO7visK8uam1Y2hFKV0yt4X8djxFLDpuoQlL5VOJVHySYHJx2PtXcWdwY48q2MV4J4RuFtfEmnvt2/vgDz2PFe5WxGznpXzleKjNWPp8DXlVpvm6F26vLy5tJBJORD0ERfBkP09Kw3F6rHyJ5ISTk7cc/nWnqtqt5ZeWkrwyYOx4zhgfWuPsjrlrqC2N9dXVw7sVjeNVLMTgLx3rWC5kbxvzaI9I0Pxd4w8qLS9NupGnOI4xtya9pXRbq68EpY65e/atSMW6WYYGJByNuOOK8+8K+FPGmkFpNJ+zrPIq7JbiBCxH8QBzgYrotP0fxtqwnj1TxlbxqqlTFYWa8H3cn+VXyOK1M6iv70WlYl0TUtSs7dFnbz0U7S4rP8Aiz4uPhrwmNYCktLcx24wRuXcGJYZyMjGfwrVgtE02xhtWl3vH8uT/EfWvJv2lb6O4stC0WJ9w+0m4mC8lRjYuR75f8qWFTnNRZzYmSjByOM+IviSHQ7yCDSXS88Qf2dHDd60x3FVYFisI/hLbslj83OOK8kZXcl2O485J5JrpvGkcMfijUIIIfKWGXyyvuoAP6gn8axCnNe7Tpe6j56rV94y3tjvDKBn3q/a24NjcyN8rI0YUqeh3H/CnmP5ualdmi0a5C/LvniX9H6VGJpWpS9CFN3RC0cIRnYhm55xnr1p+mqr6huyTtsZ2OfXFZ4ndUVWbac9qv6QS0t4zY+TTZMfiR/jXjYSi1VVzaUtDJit8xR/NxtHQUps1Y/MMj0xVpImVEI2kbR39qkRGOemK95UlYx9oyl9nVRhVwKbNGqJuLKB71Dquoi3mNvCdzr94+ntWPPcyzNukcmocYo1gpNXL1xcwqNqfMfXtVCa4Z/lyMegqJidp5qNetQapFqGJ7qaK1jUs8jhFUepOK+1/BunnTfDenaYXRDaW6xlnYKqgDJJJ4AHPJr5R+D+nLqXj/TlkGY4G85h67en64r2T9oPWp4bKx0S1kZIrht9yFONw/hU46jPOO9dmGp2jzkXvJrsj0rwp4M+H3jPxW//AAjfiHdLD++1COOEiKXnBaFjjPOMnkcgive9I0zSdCsEsdMtEt4l/gQck+pPc+5r4W+H3ijUfCHiHTdU09Lm4vo5FCwpwjoeHQj0K5Htwa+8dC1Kz1nSLbVLQERXCBtrD5kPdT7issZhfYz5mtxQxMqy5W9gZLqc8YiX3r4//aT8ZN4i8aNptrc+Zp+ksYYSDkPJ/G/58fhX0F+0T45/4QzwPItnMi6nqGbe25+ZRj53A9h+pFfG+haVqXiPUHtdLtWurhV3uNwGBnGST7mik1CDqTdkU0kiP7UvkGRmCsvXJrEk1iG5aaCFjIwGCw+6OfWtHVtPXz59P1CArJDIY5EJ5VgcEHHvWfJax258tFRV/hCjFdPM3sS13BSJI9sgDKeoNVb+2cKWj+cY+6O1W1VR0pTuY1lVowqL3kCM7ShDDqsE0owgOSD7Cq1y3mSKp6Fi7fSr16yR4JHzHj8Kxri43PK68Z+UV5FSHLLludVKNkPkkE05PpwtenfDvMcYXlT6V5UvyWpkJ5PFegeELzVnsVfTNNFwQMGSR9oP0rOS0sdNL4j2fTJCDuLDiur0i6j3qo4cdCK8DPibxNb3IW6fToEDD5FJY/iRXpfw811dT1q1t3dFdmAGDw1ZNOJ1Kadz0TU/F8Og2z3F0pWJAWYDJY47AVx0Xxa8TeILtIdKtY9BsGOGvLnl8ew9fp+ddj8WfDN5HpqapY2pniVB56KMkf7WO4r5/wDsmt6nqIvI7+TT5o5P3YBG0J6Y7HgVVn1dgUYyipRVz6S8NX/h6Xy4ZPEc9zenkyPdEO59h6V3dixVApuWm9C33vz7187+Gfh1deJrSD+1fFWq3NxEVH2kKp8sD+FSRkAD3r33wtov9m6dHBNfT3piG0SzABiPwpLeyMKsbLVnKfF3wLpniSz+1G3iW5I2SPt+8Ox45yPWvh/4leHb3wx4l+z3AIMb/upR/EPr7V+jl0qyRsjDKsCDXxV8etKmk1/WbGVhm1cyRFskkdQB+BqW+Wd+5rTXtKTT3Rxum6it1ahZmwQO3JB74/nVPXZr9VSa0uXMe3BA5XHY81zyXjW80L8hHUI4/wBodD9a6GylF1DhSN3p2NaRbhI5pJSjYxBqWsD/AJao3+9Ch/pQupapnO23b/t3T+grUntolbAyrDqPSoTCAc5JFekqUrbnnSkl0KX9sXwbD2tm/wBYj/Q1t+EVfXtTezaxsYtsZcuRJjjtw1ZbW6k8tj3xW54V1S20G6eaZHcSJsG0dOc5o9nJa3MqlT3Xy7nWW/h9rNWaOz01iAckPKp/rXM2eg/2pp0eoQWgQSs4IM4H3Tjj5K6KPxfY3EUqgshMbbdy+3/16z9S1JtL8N6FpiQ/63TxM7A4PzuxotfYzp1Z21MO+0FrDS21Oa2YwLjkXAJ5OBxtFYdzeWMU5iMV2doBOMHH6iuk1jVWuvDQ07aTmQDJPOAelc5ewgardjb8oKr+lT719DanNyV5DBfaY3Vr1fbYP/iqkgktLmYQxXVyS3QGDP8ALNR/ZM+lanhONbfXIp5QEWMMwb04ptTSuE5pJsgeOCNjG2pOhHUGJxj8NtFReLdUWXxFdyIzMpYYIP8Asiij5nRGnFpNs+v/AJSBwucZofbkEsq0riMc4LH2NN+VgAYnA+taHKkMMce5WJBH161NkeWFU7PTnpUWF6Lu3Zxg0m192FbYufagqwIhMx3z7v8AZIxVkxoUxwvoc0wI2Ockg9akBU/ejY46cilcLEaLIpP+kEL6dqYHnV9wmlcdwMc1JIiu2RG6fUipBDgk7sfjSGkMkYt95CcdQaCu6MrHkHHAAFSyRMy5VgD796ltrVpZFjWMs5/u0Skoq7ZcYuTsjz34u+GLrXPAt4sdw7zWn+kxxCIEyFOqj8CT+FfNNiDDNJGuyR2jDIR0yRnH8xX2/r/g+/1PR57OG+ez82JkLxjLAnpz6fSvkHxd4WutF1Sa2njZbiGZo5FONrOOTt/Ag/jXlQzKhXqunB6r8fQ9BYKpThzv/hvU5vVbN7p4JoQBvHzAnoccA1PpYntowxQsvcelbnhrRrjWtQhsbOJ/PJcqi9flXd368ite78L6tpdhHfXNi62c+DHOACjZ6DI6H2P0radWK0bKpUZbnKTSwyOJInw3uMZrQ0zUprdgx+cD86hvrSFnJ27STzt4qg1oyFjFMRXLUhGotTspTnT2Oxk8T2At9l3OY1/uuhbmq1z4jghWSOKRvKRdzBUIViVyBx61xvmPa3ZN5C8sUkZVWIwMeo9aNOjeSK4tUI34LIW6NtH86dLCRhZ3uZ4jHVJ3ikkek6JpsOn/ALPuua00ohudWm2MjH74WQBQP/Hq4zwsto2katbXBxNJbfuDgH5lO4/pXc3Vu1v4G1LQ/PJik0uLULFZkK5Z2Ek6J2b7o56gZHeuY8EWNtE96l3KUeXT3dARtIyucDP0HsQa9Lsjy/5me0/s+sW+HluIm2EXMwORnnNeweEi39ov5hLEQS5P/ADXk/wOtrzT/h3Yi5iMbTSSTKuMHYzZBP1H6Yr1TwmzNfSHdwbab5SefuGtYP3TnrL3meccC3tTycweHMD/ALaNXJ+PnVYF5487WOPX/ShXWwxmS3s1zjMPhzHP+21c3450uZ4lAlgPz6seZAOt0DXE7IzW6L1z4i/4R7wb8Qpo8i4urfTrKAg4IaSFeR9FDH8K8HtZT54VWABXoR1FdX8Ypp7fxLPp2/8Ad7beV1VsgsLeNR/7N+dcMLjYFkH8DjP0roo6ROqmuptoxIBwOnak3VUt51E8kRYYzleas7h61qagW56UE80hNIz0BcXPvTSfQ1Gx5yTUcpZV3KaBD2bDVJGwxUJbzY9wpsR7dKBl0EGl6VADinK/FMLFlD9faq2rtssmPOXOwf1qxE2cev8AKszxXcCFYEz/AAlqxrSsrFRRhm/urPUo7rT7mS3kjOPMjbBx3/CvpRbi4htY5bfdnaCCD7V8uQ/vWcHOHGBX0f8ADXV11Hw5psl2A0ioqyA/xbeM/pXlY1W5ZHu5JL3px8i/pviC3W9f/hIbqQyyxMtvC8h+U9Mgd6vaN4pudD1A3Oi6sCjDaY5T8vtwaseKLKxu9fkvLOOODy5g9q6rkR9OPp7VveCdHj193h1y30+OOA5S4SDLStjbggcdOacIRfU7JVfdcpL+vQ7y4i8QXnw0uNW1bVIG1OJTeW62+AIgOdpwepGay/BvxQiltBFrEmyVRjeTwao658FbO9s55tO12+gkVMw20DmOOQjs5B79KwrnwfY6FpMt7rd0sZtlLyRAg5IHAJpyvG3KefT9lJSjLVfdY8n+PWtWuv8AxjvHtm3QpahCy+oXr+GK5fwdDuvI0kQJPDcKTg4BOeo+orDGqHVPFl7qEYBMrsY8+x/wyK6/SrSP7RKyjERRZQo6pzxz3HarqPlWpxW52z6TgV9qgsmCo6YrwP4yaJNcfE3xBOyuh+0ho2b+NdiDP6V7tpR3QWjBtwZARnryK8v+IWnR2vxK1eaG4aYXd0xkBjz5ZyOg74xXfVbdK6PG2nZnnuqeGrmcfZ7aDzrzG8leAq45B9T39uld54D0rUbT4K+P7WSDbdSvZKiFxk5Ynrn2qPxJDa/2fLE92tzOjfI8MbozjAOWUjA7jnuam8ICFfgZ42f7POqtqFku3IDk/MaywybiuZkyn7zSRxvg3wrr0HiCK4uNPkRAJGLbg2AEPPBqLxLD5cpU/MTGevvXoXwK1qbTfF0+n2iiCW6glWYXCK5GFzxxx0riPFsefE8ls2CNwA2jH8Q/xqqj5naL0Rz/AGkz2bwCD9r8QuFBzqhXOPSNK6qTgcrv5681y/w7MbW+tkMAz6vJj3+SOuiDSxnLKWTt2rue7NI7Asjcnr6AGvBP2nhLN4g0hSo/d2bE7mAOS9e93k8NvbSXU80VtFGm55ZHCqo9STwK+W/2jPGWka9r8Eui3jXiW1t5JmA2ruySdvr9azqRbgy4PU4qBltdYto7phHMsseVZuQDgj9CK9wt7ho9qyHCn7rV8zWDbbqOZ85UhvyNfSemSQ32mxnhleNWH4ivGxtLl5bHuZdK3Mjbt5CwGOfTFXHsPtjqiwGR8/LgZP4Yrk0vLjTbjy5AXiH3T3Ar0f4d+N7fTx5TCNkZs7gBuFc0L3O/na1RueF/BfjK+MUV1d3lpp6dFklIbHoBnNerafpv9m6b9ljOMLjNcpH8QtMWdNtyoUjrWZ4y+LGkWNky2cy3d4w+SOPoD/tHtXRY56tWpUtfYu+I28u9itbVWuL6YkRRA9PVj6AeteH/ABO0m7m+NtppcMryNKtvBn1yoLDHpyTivZPhfbXkmnya/rLs+o6j83PSOIfdUDt6/lXhPx21CU/ErWrqymkjmsZo1DxMVYYiUNgjv1roy6N6rXkzlxutH7jgNfzNruoz84ku5XHHq5NUNjYyRj3rrvDfjC70i4W3aOzureQhgtzArhvxIyK9R8PeM/COpbbXUNLsdNnPTzLdDG30bHH419A7pbHgyj3PnxRIZMMgA9c1JfDbomx3IEl0MEDnhG/xr6oGm6BMwC6TYMOxFsvI9c4ry/8AaH0WH7HoQ0+zhh3SXDMIIwudqpyce2a5MRNOlJFQgm9DwyTO3hWb14rU0VFFpqj8caeF/EuKz7mznSGIyIyGQbhnuK6XwlpksljqckiK0SNaQOM9d79PyBrgw0Vzplz2MtU2xqoXAAxjNR3bCG3kmYD5FJFfTsngHwmwJ/sO2CZx/EP61578dvC/hnQfh3eXdjpiW928scUTh27nnqfTNesp6GcaV5JXPmsMZGZ25LMSc0vFMj704dTXJ1OsR+lIh5oeliAL89KBnqn7ONp53ie9uyPlhgAB+uf/AK1bXxs1O1fxHbQ28wY6eizXW05zISMKT7LmsX4Waonh7wHr+tphZifKtye7nCr+XJ/Cue0xZdYs5IFV5b/LSyMTlpkzucH1Yct9CfSvVpS9lRj5/gcv2peZ9T/C/wCHukDRJNbguFbV5ZSri5cNhMAgoR2wQR7GvUPhnb6xpuntcv5a6fdMzhZDjZj+MexHb2rzD9nHULi88NzWckqSxrOtvbxlPm+dcsd391Rnj3FdZ+0v4zj8J/D5tL0+QRXupKbO3AOCkIHzt+XH408ZOpKbpSd9ScNGLXunz18ffHTeMvHl1c28xfTbTNtZAd0B5f6scn6YrB8HeP8AVfC6COz03TZMBk87DRzlCclS3IP5Vx803PX8ajMvviuacYyjytaHRK0nc2tc1aG81S41C3sYrNJWyLaNywB7nJ65OT269Ky1kdiWkYs5PJIqGIlvmP4Ch5PXFFxF5JM4x1p+cKW7VlrdEMBnA71NdXQ+xyEHkIcVM6lotlRjdox9WvizuVJ67QBVAkqi5Oc80yZS0gGc9qVxmULnvx9K8bzOwmdv3AHfGTXX2+paqNDttP0uEmSRApYHG0VxMsm3+Lj+leu+ArBDbQvhT8oOT6UPRGlNc0rIqaZ4L82CJ72ZiTHtdEfcWPqMj5fwrrvBtkuleKNNeL5CbhAefcCt23scKMscDJwB1qtaxBPEent0CzKf1rOpO8TsjSS6H1peWceo6StvLuCSRgEqea4a/wDh5o1ndLdFQ4XouP513mhTGTRonBztUCuL+KV9q2kWVvqFrIksTP5ciMvIJyQR+VVK3Lc5cPzufImaGlLDGBHGEjUfwgYxW+jr5Sqj59a8Lg8fTpJ/pXyeoIx+tdjoPi6O6QNEwk4zjOTWPtEjepQluegSHAOetfJf7TF1BZ/EDU0eRFaaCHYmBlyU57+w7V9R6bfLfQpMhyp/Svjz9qALP8bdVlUDEFrbqx9/KH+NVGz1Jg3FS/rqjyrUdPmbS0ujGfLzkYHUiovD94UlVcZAPQ/yrq/DscY0iRJXL288e4xnorg4JH4H9K5TW4Bb6k0lqgjj2hTjnDrwT7cjP41TlzaMxcdOZHomk+FbzX7drywktWy21keXDKfQirz/AA08ThSEhtT7C4HP51Z+EdwH1rdAspiezQyjGMt6/nXr5/1S7Rt9m64r08PUk4o8yrbm2PC3+HfiiMH/AIlytzyROh/rXMeMdC1jRWto9QtxbmQMVGQcgH2r6ZuDIo34Qp3xkmvIPjgnnavYos4JSAnY/wB7lu35VtOT5WQlHU8z09ZsSksCFib/AArqvH8csOtWtqrAC20q1Tb77Mn+dZulWUkscvT5mSPj1Z8YrsfjJZpafEjWIrTKrB5MK5OSCsS/1rGHwsx6t+X6r/I4yK0uWFqZkIjeQKGx1ORmoPsd3cTXk1vbzSq07fcQkce9dBolvNe63YQ3lxIyeZlmLFiAFJOM/SvSvg9D5HgS2nXcvnzzSEc92x/Srh3CD0/rzPERYz/8tLaUEdtpqO9F1bxeZDbu3IDcHgV9POzMhVfLJ68jNeb/ABzvpLLStKjUqHlumJ2ADgLVyd4tGyguh4hJbyXEjTbcbieKK9H8I+GG1Pw/b35jJ85pD0/6aMP6UVgqF1c8mrmbhNxXRn0h5SEgeYufp0pxiPC7l/Ck3tt3LC7eowKWCVnY/uHQj+8uM0z2BTbkkdOKUW/95UxSSyGNTIYXY56Ac0RTh2KtbuvuyimJIdsbO3ZwenyijEhyGRlAPB2inJhTkH9Ke27ndls9qQyu5ZVICs30A4o+cqABu9gBT0CNysOCO+BUeqalp+i2S3t8jM0jbIIExvmb0HsO5rGvWjQg5yNqFGVaajE1dO064uQPl2J/eaum06xjtkVI1Ltj72OTXmNrrnifVXbydSj06En5I7eBWKj/AHm6123hLVNZt2Sx8QzRXSynbb30abCW7JIo4BPZhwelfH5ji8ViYu6tHt/mfQwwUcPG8dWdQYWMZLfMf7oOK8q+NPh/RJNHu7u900ySSKWimQHdFIExyRzjhfXqa9d+7j1rnPiJpMereG5rOXKRSMu9x1QZ614Ek4NTT1RtgqqVVRls9GeHeFfA40qw0zWbhbiS9tJVMqKwTdEU+bgc5GQw5OQCPavQbLRba70y6sZTHcWlz+9EeBsw4yQPTnn8c1X0q6nt7Q22pW9rcRai4iiuI5D9+P5QrE9M4yMetdzpOlpZ6TFaqqSxxjaQOqH0B9veu3D5zKUrVdfM9HGYaFBXWl9u3n+Oh8j/ABI8G33hfWnt5I2a0mJa1mI4dfQn1HeuJkjk5GMV9u+JdDs9U02WwvLFb21cfNGw+dD2PqD7ivmPxv4D1HRNZlhtbS7ubNyWhkWIsdvo2BwRX0lDG0qiXvHkSoTesUchDpsetaUltuYPCdqrnhW6/hnrWZaaDeHXJdHt/nuATsUnaSNuSM9jivTvhl4P1q81Oa4h0yR4FVS4cABiD6H2zW3rHguC+1ebSpkMGoxhxZ3ikq2QeFYDluOB+Fc8c1p0MS6MpXX5HRUyuVagqsVaS3X6nMW+uNqXw6l8Oa7pf2uS0hf7Hfh+Iiqk7GPBDhVbj+IdeOTDcaLLqTaHpiO0F2tl9kaVhgrlXZU55O4Ad8AV2ereFZrbTLO+Zri6sYLRmvbSOVULzY27xgfMdpIwf8ah8KrDcarpmoXUgmnkMDMc7jGVTaAR2OFA/GvpYvmSPm5LlbOz8A6hDc6Na2vyxz29vGrxsdrcKOce4wfzru/C4X+0ZGQ4H2Wbj/gBrg7LT7a1ml0m6EnA823nC4dELfLtfsVyFI/oa67wBcTSyzRzn96kNxC5xjcQhw34gitb2VjnnrdnAcm3ssZ/1Phrv/ttXK+O5H8lVLcb9Y/9KxXURoy2liyqSfI8M/8Aoxq5nx3GfLUsp2htYJOO32wVxO1jPZo83+LkoPje7YNkKlsp/wC/Ef8AjXEXbtDLMmCVJwf6Gtq9kl1OW5e4P7+ZjIGP8X/16yruN7iwLlf30Pyv64FdEdEdUVZFSWRjco24g7Rz61v2dwXQbjn3rknmIdc9htzWlYXWz5SaqL1GjpVk3DFKT+dUbW43MBVvdzWgxz8ikcfuzS54ppbgigZTV/JnZedjVOjDORVa64IY4psMn5ZoA0AacCMVFGcjitfQNFudWuFVGWKHdsedwdinGccck+w/Qc0pSUVdlxg5OyKkJIyPxJ9K5LXruTULySWNWMedqnHAA6V75YeA9NjgMclrJd7htaaZ9o3f7KjjH51zPibwfqmho7aaoltl+ZowqkqPUgc4rzZY2lKpy3PqMNwrja1H2mi8m9fuPOPD/hvUr6ePFvJHBkEyOpGfpXs/h+x+x6JbW8PymPOD+JrG8JeIra+iGnagqw3o/wBVJ/DJ7ex/nXWaYwwYmXocj8a58R+806GWEw9TA1uWasy/oOqQSXC2mpyeR8wBcjPHrXu/hHxP4Mt7eHT7U26oq4BkUZJ9ST3r521K3STO4CsW7WaFD5dxMgA/hesoSnT0tc9XEYOhjFdycWfUXxF+J3g/wZpDySX8Et04OyGFgWP5dK+J/i/8W9V8YXk9rbs9vZs2CAcFh6Vk+Nroxh5Gdmc/KhY5JJ71wYDFskGu6nDm95nymJSoN04P5nT+Hm8me3ccBVB/I17D4ei8y2SUAqyRlHH+zu4P615LpcG2zs5OzAivY/Bu6Tw8Gxlwipn1IOK5cZPQvDw0Pc9DjEum2DBuiIBj6V4V8TrqQfFTW5Y2Kxi6lCryBlWOTjuc17n4NYnTbNQpJKjb7eoq58RfhNoHjB5dW0K7istT8xj50Z3wSuDhg47HPXHPtXoKo50FbqeNVjGNRpny8119qZbNZ7mWWMFipkZsEnHPPJORwOBXoXhuKdv2ffFRiDF5NZtUJx/dVs1i6x4T8ReFtRMGoafHbakyOsU2AYpB1yjd+nHf6V1Ph64bTP2etRumkIE+vwhiQDuGzkVxQnJyaXRP8ieRJJmN8I4opPiXBcRM20WUzOWPAbyhnH4k1zWrZl8ehPWWP9WWun+DEiTeOZWVgSmmTs3ucKM/rXE+KNZsND8by3d1ukaKSNhDH95trK34cDvW+FTcbHLUXv6HtXg2/stN8MaxqOoXUVrbx6lO7TTMFUcIOTXG+KPjvoOnxPBocP8AalwAdkjKUhU+uT8zfgB9a8Q8aeMdU8Rxmydjb6WtzJcx2qnje/Usf4jxx6VyknByK9nqXGGmp1njPxz4g8VT79Y1KSSIH5YEOyFPog4/E5NcZqMvmZ9Og+lKWPSmuB5RY8sT0rOTN4pIW2HLE17B8Jta8/R1s5mzJbHYM917V5BbjCZ963/Buotp+tR4fCS/Kfr2rlxFNTjY6KFX2c7nvN7HDMg6EVny6WzDfb5B/wBniqsN8ZoQQcNjOK0bPUJI1UoR7huhFeX7OzPVUuYqppuoEYaaUDHTea6b4e+EG1jXY1mXNtAQ9wfbsv1P8s1DJeLJsS3YM79Mc4r1HwUsOm6QkKjYD80kh4Lse5pydkFrs7MTw2ls7uQkUKFnPQBVGT+gr43fVH1zWdZ1iU7jfXsk+D6M3H6V7h8fvFg0b4e3VpDI63OpA28eOCF6ufy4/Gvn3wwjJbqvbyx/KvQyqF58xxZhK0VEztX/ANHspXDbRbsNpJrYtbz7ZbWv2cef54+Vj0HBLE+mADWd44tPO0aRkB8xCGIH8QzXMaDqN5osRW6s5JrGUbtpHCn1Hb8K9ic+Sdjy3G6uj2Twp401jQlSO0ufPtN2TBL86Ef7J6r+Fer+Hvir4RazePVNDW5nMTLsmClUZiBgE9c4PbPFfM1p4o0aWMr57WpxwsiYA+mKki17SRgnUYc/U/4UqlOlVjZsyScXdaHtPxh1bSfEUUFr4X8PXEcEK/6QUiRh5m3O7I+YD8cdeK47w5am3sryAqUeXXNNjIYY7SN0rE0XxBFJLnT9SQyY/wCWcmG/LrXQ6BfxSanawXMgUy6vb3k00rfKoQFf61zrB+zV4O6CTb3PeJCTllwx/TrXhX7V+pOmmaNpI+USyvcOM8kKAo/Un8q9zPlnHyqQeQVGePWvln9pnUvtnxCNmrZSytY4sf7Ry5/9CFU3ZM0pLU8qhPzNUgxUMZxMfcVIOM1gbgFZn2rySeKkmQR4QHJxyadaMFdmPpUMz53NQB28Klfh5ptkVIS6neVn6AMCdufzNQeGJptP1OC9SUwSwSK2/HMbDo+OhHYjuM1e0+a3WG0067OLRrOOKQ9TG2NwcD1BP4jIqO6hktLja6D7TanbOo5WROz57ggj8wa9yjyxcVLayOCrBunzJ/8AAf8AX4n098BGs5tWFxZhrcXbtJLbgYjglVMyFT3Q/KR6BgO1eO/tB+Mj4u+Id9NBJvsLEmzs8Hgqp5YfU5NafhHxQ3hf4f61f287fapLb7DYg9UMx+Y/VVXH415FM2Fxycd6jFU1TnZf1/X6F4WTlTvLdjZZOtRp88oXPHUmoJJRySelLYtuJ9TXBc3LskhAxULPu/8A1U+QZBqqzbZMHNEhpCyMF700SBo2XH3gRUc5xzmq1jI007MM7QNo/wAawrP3WaQ3Qwr5ZZzUUQJ3N09SegFPvG3TeX0A6+pqF8yfKp2oO39a85I6WRXMisT1xnA/xr1/4OatHeaakLsPOg/duD39DXjFyct+NanhPWJdC1iO9TcYidsyjuvr9RTqR5o2QU58klI+pZ7iOG1MrHjHA96xTcNHeQ3e1iVbcwUZIFRaVNHrWlwzwTiZBhxg8MPWszW9Q1PT9RjhFrB9jfj7Q2TtPuO1cSvLQ9bmTV0e2aF8TTa6S8cYSSUKPLG7G4+9dVasuueFmbxBdMWnHmNPIBGsZ7eWvYD9a8W8N6Tr1xNDPbXljHuOVkC7+2QcV6h4Q0nS5ooJ/EerS6vfo5SS3Z8xjIP8I9PetIxm7GD9mvh38tTy/wAc3tppL3P9nwtqsUHWaMbIz+J69egzXQfDG3nTXreZomizErSRHsT2NeuyeHNB1KaO6uLCCTyQAqY/d7h0bHc4xSyaPANS+1pGqsYwmVGOBTrRul3EqquyOxuI7aaWOPCoXLY7DNfF/wAZtbj1bxzruoQSCRLi9Yow7qoCj8OK+oviVdyWuny6faS+VNdRyBpR/wAs0CEn8TjH418YeJIpodXa3uI2icAAhhzk8/rkVNJq/KFRNQcu5veHJNmmlNyj7689clcj9agt9Dh1K/aaWYQLKquQx7kc4/EH86f4fRTbPGSd7L+7Po4BwPx5o0jVIprFHuV/exv5cn0681Tdr2MVsrntXws0ddO0ITTKsd1ckbty42KPurXWuAPlPSvGvDvi240gpJHdSX+mn5TGRl4gPT6V63aXEOoWEN5bM0kMiK6ktglSM9K9HC1VKPL1PMr03CWvUlTzFDDfuXtntXkHxajNx4y25YlLaNVwOO/+NetRRq0hKRup7EtxXk/xD8k+Jb2Qs4cMF7YGAvSuqS0MJSUYsreBNKubi+023khfY+q26Z3EgkspIx0HStvxdZLrXxG1tpJjAk+pzIH2bhw20cfhXVfCrTYRquiqI8f8TgyHBzxHE3OfrXO6k88sr3KTIpuLuR8lB0Mj/wBMVnG1mcvP+7k13X/txlXOkw6VqLPb3i3UcVlcSeYIym0iMrgg98tXbfDq3e08EaRHt4a3Eh7/AHiT/WsLxLAtr4T1G5fDOmmsoIH9+RV/kprrdC2WukWFqCcR2sS8jj7gq6ZdN3Sfr+hbBBdkKnp1xjvXk3x4ikn1DS0jmiKwRSSMjSAMcnqAetesyPtB5Hv6mvGPjOq3XipZMZFvYDA6YzmnU+FnVB7s9I+FtmsPw/0dHjJJg39P7zFv60VsN4oXw1a2Ghqqf6Lp9ovbqYI2P86K6YSXKtC6PDqrU41G/iSf3nUgswGO5pGUqQzRPg+3Wp9N0jVrpgyyxJFu+YtHyPw61v3Vg1xZx20168Ziz5cpQbSO39K+Vxuf4TCVY05TV29fL+tDeGFnKLZza4xxGcfSkcYyAmPenXCvbSvbySB3QlSVHB9D+VQNLzlSfTpXrwqxlFSRzuLHKkgyW5HslTRx8ensRUHngH5mPvkVZsLuyjuka9ZhAD85Vc4oqVVCLl2GoXdiVIWzjAC9/lry3xXrH9qeL5tkhMFt/o8CjoAPvEfU5/IV6R4q8Y6QujXU0VoIJ442KSIOGAHAx27V4h4fDTT+YclidxP1rwquLeKabi4pK9n3f+S/M9vBUVThfrJ/gv8Ag/keqeFW+ZCx4rvZXiksGt3GVZcdea8/8NLtVc5rrVkzEOfyrKLSi0ehUV2jq/C+qHUtJDMc3EDmCdT13L3/ABGDWtG8ciEfeU8MpryPS9e/4Rr4g2i3kjLp2tKLdj/Ck6n5GP1Bx+Verzp5b+dH/wACAr5avB0ZtdP0M69FRl67f5FDVNLtJI2tpIYzZzrtMYXADeo9Dj9QK5wQXum3q6aLx1kP7yCb/nsvTn/a6ZFduhWaIqcEH9DWD4htzdW8bJIIpbacSI4/gcH5lPsR+hry8VQWkonVg8TK/s57P8+j/wA/87C6bqcF3diwvlVLrblSuQTjhhn68/QitAx27MQl6xwdpG4ZBx06ehrn/EEcZcX8a+VcW1wu4gfdB+63+6RgVHcxzx6q5iYD7Ygmg9pFGGT8QT+ftUwxDi+SWpt9WjO0oPlutvNf8DU2b6Ow0exkujHtQHJEa8k/Qe9eYapFPOX1eGJg9vP54Kj3z+HFdro2o22oNdaVeO5kuVKSKw+66j7w9Mrtb6qaZ4bh+zJdWtzFu8pW3rjO4Dhl/Dr9DWGJqOc6coOyv+J34ZvCxn7RXlp815FDUFh/tETRRhY76FbhQDwCR8wriNA8OW+o6EkbSNDPDJMsM6cMMTNtz64wOteg2unpNNLYwqGOmRP5bZ/1iPho8fQZ/lXPWKGza6t7aMELO7bN2Cob5s/TcT+tfqOR4tYjDJPdaM+PzWj7Ku3HZmYL1m1CxL30ZuZLRyYvLUFTlCwI/An8K7HwDDIZ5lYM000E7N/vMpAH8hXPXemhorSS3iQXNowIYYUvxhhnHcH9K7H4cec+uorrtKo25cg8+ua9luyPJaujjP8AhHtYisrJZNLulIj0FCDEc5idt4/4Dnn0rG+Mng6bQfh3fa5qs6xXCy3UFvax/OZPtFzvBJ7fICcDmvptuOckV8v/ALTWoeMPEFtZW48N6hFo1rNNIXgt3f5lO0M+BkDHPTFccaaTV2QotyVkfODx7VHl5+U5UH09KglTE/mryGGDxzitB87/AJs/iKikU9SgIPpxXVGzOyxw9/xPIBxhjTrc8K2cipNajCX84UEDcetJp9tLcOsMIyx/T3pPclGrps2bpEB+Y9K3FtrhwWO1QOpJqnp9lHZ7WiiM9x0aRvlRPzxWoZmBZtyMpwxwO/0o52V0GtHHEB5syYBwcUoaB4jtU5z1JxVZrxZiRaxtMAfvFQFWntdADy2YPMB0Xoo/vUXYgmsUmH7mRWPpnmqsmn3SA4hYgd8VdG4ODuRicDI4/AUk0zRyrJ+8Zd3zbCeFzzn8KOZgmXfCGg3etaklmAYo8BpZCPur7e9e16Hp2jaRDFFDGsjxrtTA+768+p7nqa8Z07VNS0wiawn27xuZRyCua9I8K62mr2u47Y7hB80ff615OY+1av8AZPv+D/7Pm3CX8Xz/AE/q52ktwJkwsYA9Ky75ZGTzM+Yyjg47ehqtNem1mikZhsY7Wz71YubhbaZJWbEbD5z6+9eK0z9FhRdNqy3PPvH2hWLabJq9kgt5IyC6qMZNReA/E63UqafqEgFzjEUrf8tPY+/866q9XTNbe80mPfG8q7t2eMj0FebeJ/COp6LmYIZoU+YyRZO36+lehhKitySZ5OfZZ9YSko2aXz/4J6lOQyn1rntXkEcLKM96y/Bfij7ai6dqEn+kqMRyE/60eh/2v51P4jfy4p5SDhFJx716Chc+Aq1JUbxnujyLxnemfWvKXmOLj6nvWYyoI128mtDX7FgTN/FnJPuayUZujfeFdK0R83UTm3J9Tu9OjL6FYsucglvw6V698OUxo0i55LAj2Oa8r0QN/ZOmgdHgb891eqeAkZbaaHgDAYc8gj2rxcZUvGx69Kk0r+R7N4PY+RbRL0Vwcj0JFcCPEHibw1421S+0e3vhE95KXieNmim+c8beh+vWuz8DGQrbuu47pFAGcZJOP0ru9NhmHmStO4TczcHtnmufHZlUwuGpuEb3PAxUF7WSZ57qvxB8O+NtFOga1ZPp2qCRWWGdSEkOD88b/wAJ9jgio77wTqWtfBnUNG8PATXNvrHm+WWGZAqDI54Lc/jXmniaa/1PxLfXlzDKY7id2jkePlVzgY9uBWnr3irx1aaCvgzwzd23h20kkaa71i/uVgM7FV+SEn5iBjkqCfevYwkp12rrW2pyez5bSi9Dzu28YHwFqmqNBZs+qvZSWIik6W8hK5Zh3xg/L64rzELPfXclxc3BkmkJZmc5JPqTXZ3Hw08Y380v9mvp+vTnLyLY3gkm92KPhz+AJrmJNOu9IvHstVt5ba49JFKn6EHoa9mjQVJcocn2hF0eOeNdk+1l+9kZzVDWNKuLCJJpGRoW4EinjPoferZujaSNIx/dgZODzWBqd/d6jLunc+WPux/wr+HrWk5JLzBIhaZM8En6CmSy/KMKfx4pUXAHpST9ce1Y3ZRLHny1x3FSpuBDKcMDkH0qKHhB9KdJMsK7jyT0A70WVgPVvDupfbNMimz8xX5h6HvW3ZXqNmNzjHrXlngTWRDetaTEIspyoJ/irupZAx9BXDUpq7O+jU0Optr5beRXRwCDkEda9C8L6yXjSWWZ3IHOWzj2HYV4lFJz9/mrV74imstJktYpdjPxv6bR3Nc8qXNodEa3Lqw+NXiWTxV4pMNozyW8A+z26A8dfmb8T/KuLs/GMWn6hJbtYmSAOUEkcmTgdwDWRq2sN+8hsXOZBtkl6HHoPSsIDotenQTox9082vP2srs9c1OaK70mS4gYuhU54xj2I7VlaQqNpCxugZD1RhnPtUlkx+ztHkhLmEIR2DleD+PSnaYqrpgWQAOowPrXp/E02cq2KF1oOnX0WFgNs46PGP5joayrrwfOIDJazLKw6ow2k/Tmt+G9dnKx5xnkkcZ9q0YpN0AdutQ6UJdCuZnmNzp9/YyCR4JoSDw2COfYiuu8JeLFkdLPVZNsvRJz0b2b3966WLy2VkcKVI6EcVnalpGl3Ee2SzjzngqNp/SlGjKDvFhLlktT2n4UeLmu7g+Hb1svGoNq/cjByh+nUV85fEvVDrHjjWdRySs15JsJ/ug4X9AK7LwnHLa6nbLp802+O5RYCWy24HgZ7jPH6VR/aN8MJ4X+K+s2VrZfZLCaXz7RFB2bG6hfYNkY7VNeOl0KjG10eaR/6/8A4CakJ61HH/rj/u0+uQ2HZ649KZIMjb3PFAJIqW0TzL63j/vSqP1p2uJuyO+kt47/AE6Wa2UC6sU/foo4lhHAkH+0p+Vh6bT60z7S99ZQRrl720U+WSf9bD3jPqR29s+lVrS4ks9SS8tWRH83kNyoJyOR/dYZVh6ZpniqNdOube+0p3SG4y1vz80Djh4yfVSevcEGvYnF048stun6r+v0OShU5rxfz81/mi/rGoRNYWljbOfs6EzEHuzcAH6KP1rKlG6PI71WdCsAHfHNQfa3jjI6+grkq1nN8zNIQ5VyoqX821/L71a098gN+dZ03kzPljIp/CrEEkcCcF2H4VzJ6mljaB3DFUrvCt71CNRjwTtkH5Uks8U0e797n0wKtyTBFPU7nZHgfePAq1peRboAuOOTWPOWmvVTrt5rodPjPkL05rmqSumaRWpm3qGOeTNMVdluWOfatPVLf99k8LgfjWdcuDIExhVAwK5EdElYouhBDMM5pwTDJ6VZby2mVCw+bIX61DIce2O1aIzZ0fgbxneeF7xVy01ixyydSn09vavbbHVdO8S6at1ZyJNFIuHX0PvXzKsmZD9K3PCfiO88NamLyzy0Df66An5XH9DWFSld3jub0a8qenQ9+0zSZLe5SW0uMbD/AKuQkrXcaHNqkl0im4RVyCYreIKtcT4W1/T9cso7+wlBU/fQ/eQ+hFek+E9Z0/S4980YdifvcVgm+p6Sry5fdPUtDkma0jEilRtHWreq3kdlZhuN7cKM9TXIx+ONPPywQTM2OBjrToJbnUXa+uvmYjEceeFX/Gpk7aHKoPdnKfEFJLh4l3eYxRi3uW7V41+0T4UefVLfXtKiMkdzbITsH8aLtYfXgZ/GvcpImuruWY/dWUKpPOKm8UaXaPot0t3A6xOu9T5e9A/Ygj1rnqOUJKaOuly1P3b6nyJ4UvHaFk2sJVxuUj8sVsQ+GYLq+draZoxNhpLfoceqnpn2r1+6+FN/eok0fh37FdxIJWuLWdVDIRxlWOM/iKwX8Jaxaq/nWt0qqcxzCP5lPuFJ4rVVJSbsmRUw6p+7e557ZaPqVn4oishbF7WZlhlDLsJPZ8djj+te8WUCWdtFaW6AQwoEjCHgKBgZrz6OyuotRF9cxNNdoNmQCY5MevcGtjw54ivLnVRpcljNZs0JkTz23ZIPKA9enI6iuzCVVz36nmYujZeR2UfUjaQT69K8e8fRTL4huI54ZYpHuOFdcHBZtp/LFeq210xlMc/mCXkgOOCPUHvVrWNV8H/EzwzAqItvrdrLGqq2POQDHIP8adPpXozndKx5k5KCakQ/C1VE2lXHURW9/c5+gwP515/qIkUaXCxIdlDEd8kZP869L0fS5vDOnarYTTJLPpugzIZEyFLO2Mj06Vwl5A0muWkbcmNAD6k4x/Sojtc55Llp/N/kv8xPiLmPwRdRknLi0g+uWdv8K7CJFEYXoAijHpgYrn/H0CyRaZZkAfaNYhTn0SNP/ijXTu5ONzoxJPIGBWtJaGlPaK8v1/4BHCqs3UPx0A6V5N44j/tDxzqdsq5KiG3H1JUY/WvWvlV92SDjkZ964HTYbbUviFarFaLG0+tQRyPvJ83DZzg8Dp2pVpWRpN2pyOe+M+pSR/E3WoYn+SCRIRj/AGI0X+lFZHxFZrzx7r1zziTUJiPpvNFDqtOx7Kxvs/cvtofTT+LVysVs0wuomMcfG8TMMfIf7pOTg9PepP7fjEV3HcWt1MYSZWiu1A2HP3SB6de9b8Wm2EZ89ZovOiUq0gG4sTyQPbtT7uzS508ROQIWBBibG5lPXn6V+dT4cpyqSqRlZt3/AK1KVSXLa5k6xMJtKivreFBHMFEoRAWzjjjsPpWI3nuv7oMCeRwc/lXUaa39mTC0hZW2MPL2jIKjpk9CKfNJcQ6ikjxjdNkxqkBkIA7sQMD/ADxX0OA58NRUJO7MpUud3OTXTdSuCGaJyCQocqQM/Wlu7G4tZ4rO7bDSEkoFzkAc4Pft0rtje2Fvcq891MLgABYn5iUcAYHcZ4z1rN12ztr3W7SRdTFrMsjSLIwAAY8dzjoOnpXRWrTlD3dyHS00PGPiLKF0CSWBQI5pUhbaRwVJ4OO/GaxPCrAEcDrXbfGDSYtL+HjKp84yaokxk8vaBu3Zxjjn0rhvDAJVWrhjBwp67tnpYNuyg/sq36/qem6HJwO30roIpvlI9a5fRCyouTW0rsCOvWsXLQ9Pluc38X7P7Z4SmkXBe0kWYevXB/n+lehfAfxb/wAJN4JjjuphJqFhiCfJ+Zl/gY/UfqK5Hxcn2jw9qEWMl7aTA/4CT/SvP/2atWksfHF+qkmM2XzrnAPzDr+tebjY/uHU/l/I3lSVam6fXdeqPq3y9rb06d6y9a0ia+kWe1vGtZMgyJsDJLjpn09M07T9TLzYP+qb7vtWwNsg3LzXi8sK0bHmN1cPNPqcqzI1pJuRf3CmCeFzg7D1Q+46qaLSP7TpghaQSyW5EsMuMFlBwGx2PYj1rS13T5Hc3tpEJJQmyeAnAuY+6n/aA6H8K56OBVms9a0OUy26yFJUckMp6MrA9D6/ga82tTcHqtD06Mo1YXTt/n2fr07/ACKvie0Nvq1vq1urAzDzPq6n5l/L+tbcU0K6naX8Ofs96oU5H3ZFHf6jip2ijvEuLE9Di4tyfUcEf0P1rL3GKSewxnz4xPbL/wBNE+8B745/CsmnGb7PX5r/AD/U2VT21NQe6Vvl/wADf5MbrMNz4f8AElvf2as1rKhUxjunUoPcdRWf4osVW9+0WLYOBLE2OGVuqH2/lxXV217aavZpYyEGYx+bET/Fj09xWPbQTJbvp99LCYkkLQv38snIB+lfTZFjFhcTo/cn+D/r8zzcdSeJopTVpw/FdzBs5PtVv5sfAx0I5B7j8K0NB1K60q+N7bIrsMj50yuPwPtUltpWkXNxIf7Uu4W3uSkThI2O49DVO7sdLhYxWt9qjjJLF5shT6DA6V9rUzShThzSZ8zOlyvRnXDxvrBUMLSzK49G5/WqWveOdaTQ7+T7JahBbvkjcCMqRnr71y0/2eNW/wBJukZuB+9IAP1/Ks7xBHeNo1xAL6cmcCMRO4bOSPQVyxz3DTfLG92TCm5SSPL/AA14Pl8Qah5Vvbgrn5nYfKo969bs/gH4Pmtdt9JeSSkcvEwjAPtwa1/Aulx6dZw2yqFAIJOOSfU16HbOvl5Nb0W3qerW93RHwj8c/hhD4a8fXGk6RdzzxtskTzgC20rnqOuOe1clBZ2+n27Q2W9pwMvM3GB6Y7da+k/jqkUfxP1LWJJRFHp/h8PnON0j7kRfxzXzSrIsojjbzO8u05BPYV106nNJx7HC7XCIStPGhkAh6u2ew+vei6SWWILC7hmI3EDgDOevfjHSkurhYLaeZIyJBwMnjcevHpil0+UMbdiwDBR97JBPfj3rS5NiYXKxWv2W3YrvBQCPs3r61JCILe2ZRMvnA/OzHOAR196adPt7OSGS5k/fzvuPcIv09arzwtFfNcPtWJY8qWGRn1x37nFEZJq45xadmWgnmsJ12kKpjVDwGIPU9xUWnbjJIkrrJKqlsDAH4frU2nu00tukkbP+6DtknOefQd6gnZl1g7Y/JTyg+0HJOCOPqRkfjVJk2JrG4MVy9o6/IxzFk9evH5mr2j6lNYajE6yPHNjCNt4cdwf61n7rfULA8AOiEbh0Ujvn1zRAzXGmAtIFljBIbPO5eePbHX1qZa7mtKpKnJTg7NHq8d6mseGpZI8rNFhmU9iOcVftZxrPhQjeDOgAIPXIrzzwzq32LVY0LN9nnXD89j0rd0q+bTL0qJB5QmKtnoQSea8LE4d05abbo/c+F82/tbB3b/eQev8An8/zHafdNF4ltHf5S2Vb69K71mDxltgK/ddfX2riPFsUcOpwXce1XSVC205Ug9CK7XTJBLK8DEZkQMPrXFU3ue9jmppVLdPw0OVufh7pK3Ju4Wmk3NvWHO0Aegb19Kf4k06wbw0ZLf7R50bhZPMfI2Y6EYyGBrs7dQwMDcMD+VUNX09Zw78pIRtkOMh19x3raniqkJJ3PAxOX4XGQdGtH5pangXi2Ly7dV4+fpjuBxmuRmjwc4ruPHGh3Gkau9u2WhYbojnI2n0rk54/m+YcA8j2r3YVFNKSPznHZTLCKVKWrR2fhZfO0rTFxkJK0X5n/wCvXqvg0CN5pic4cflivKfAcqNp88YGDb3CTBT2U/8A6q9U8FsGWSF2x84GfY5FeDj04zYU7OgvQ9i8EyJbfZZ5Uykcm/Hrg5xXov8AwnOhRExf2SQuOcbMfzrzHw4sU9o1g2fN2mSMg/xAdPxqzaR21xOUvG8u0jRpZpC23CLyeaVLMKkHCjCCbex8zjqEo1Neup03jXxn4esdITydCt4p5yRCJY4wBH/HITg7VX17ngc9Kfh7wlA9/Jqt5dCG8f5TdQom9gp4Xc8bNgYHA2j0ArK8UWnhjxAbOxiS01XU7mZZ42guS0Cxx7RiTBwI4/MUkZxnk85rqtVs9O0fw+lw2rHVbnUi1qt99ryyTMrY8tVO0AEdulfXK9OCje22v9dDKnTjZaNy10elvT/hixqOmeZo7rNpVrrC+Z50beeGMrg5xvCqyP12npnjjNcJ8QvCOi/EDwxb2eofaJhcs0Ol6xdIFuLK5HS2nI5Kk8BmGc+vU39J+ItpoXhLT7XXNNv9S1K/txJcCJBtZd5VGc9mYAHOOeDS6l4l0+68Y614euIrlY9VsI4zFCplMF8oymNo5YHGW9RSozfM4t3aN8XhKlOnDEcjjGW3n30u3+h8Xa54N1SzvbzTL6Ty72ykeMwspBYqccntzkVzlpYwzC5guJGguYkZlUrwSOoNfQf7SU9n/wALSljjmhfUIrK1F8Y2yv2vYQ68dyoTPvXifjuBY7+3vE+UTx5bHqK65QXKpWPLv2OWUZUU24HzflU+3DH0zUUo+Zqxa0DqP3KkYJ/AetU3ZmmJk6np7Cpzlmy2OnHtTXTcMdxyKh6lIahaNw8bFW9RXZ6D4kiu4VttSm8u4yAJW4V/970NcaoPcc0pVuo60nFNWGnZ3R6NNf2Ns+J7qNTjoW5Irm/EeqpeHZbu3k+uMbqxrWWSbFvIDJGoOM87Pof6Usysp2twcZxQqcVqkU6smrMh680qLk496AOauaXGr6hbo4ypkAIHJPNWlczbOzm/eaaqwHawC4PoR/8AqqeKby7VFkG+Rhz9T3okREG1VCoKhjbzGaTA44GemK70ramQmWymwcEDNaMLDydpIrFguIRKsfO/HI7da00PHqKaYFhNxkwoJA61FdyFIywPKAt+PalEpUHaSMiqOpS7YXb1wKG9AO5+AuljU/iBoVpJ80cUpupM/wAXlKZP1KgfjXqH7Vfg1vEPhBtQtHkn1LQ5HAiDcC3VMyYHdiTu+mK8n/ZzvJoviZarHiWT7NdGOMnG9xA5CfiRivpfw1r0Wt6do9o1iUf7NHLcySHes0cqGKXJ6kh1I57AVzzkr6nXg6cnKbSvZa+mn+Z+e6jErfSmt1ArpviR4fPhnx1qmkKyyQxTMbeRfuvETlCPbBFcy33hXNJWbREo2dieKJmUBVJqxo8TPrdrEMKxkwNxwAe2T25qzpabrct3zUUaBdXmJGQin9cVUVqiJPRnV3kW0+fKgUofLuox2Pr+OPzFYkU73l8/zb4IyNmR1xwD9cVs+JtViuNGhnWTZfvH9nu0C/62MAbZPr2PuAe9ZekWrLaBu7HP4V6daq3D2bOaNFQldPToT3KYT5u/esV3X7XsZioA+U4zWteSOkfksw7Z9axr9cgSKRkdq4KnkbxC4hJ5VlPvg1Em7aV3KR7inwXAMfPWlDxM3B5rLcoasa9z+lSL5aKSQ2PypwZfWoLtsRMx9KNEFhmn20kkzzAEqTwetdLax7FUuoBA4FYmksy2CAK2CSSa0hK2MZ7cA1x1JNo6KcdRmryeYflzjgE/4VhzcSH6VpX0q8IG3Ecmsa5ckEg/e6VnDYqbG+YWmB9DxT7ptzE56023TI3egpkxy3H0rQzGRZLnnAz1qdgMgCo7ZNxJ7D+dOjb99t65OKAPQfhcx3y28MrxSgb1KmvUNNuNVkXy2u04PXZk15P4OZdM1myWY4lmO0jsoPrXsNvG0beYvQ+lctZWZ30U4qzOh8N3ElrI2ZXmlkIBLdh7V6Sl60Wlll+8Vxk15LoUryXpA5Cn1rubm822UcZON3GMdBWcYlyeps6OGl0K5EWDKJPMGe+KuaO174sV9N842+mWmJL52HDY52A/zrkZbq7sljhsZQ81wdsSo2SSfauh8Z6hD4P8J6d4Xhy99qzj7WyvtbYSN3PbJOK3p0OeSRVJ2XN/Xr/XUW38Rad9q+y3HlOzZw8rsEYZ+VUz8uAP1rds7iOWRUeytgvZfLBA/GuGlv7q2sJrO5tWubMuP9GlQfugDjaAen4duam0CxuLe5hfTNRuLWMgs1tPIZo3J5C88p9RXtU8OoQPIxFZ1Kjkd/e+HtF1NWLWkcMjgBmj43/UdD/P3rzrXvhzPYXyamkTOltIWiltySVXvuXk4/P6123h2/muyt3d2c9rg7drkMAe545x9QK6Ka6wAY2+bPauWrhoSd+o4YmcVyy1XZnz7rOs6fd2V1bQ3A+0QxM4254ZehB9c9q88SGXT9bhe2dop4yXQp1Urx/7LX0x4o8B6dqd8uv6UsVlqyuJC6qPLuMdnXoT7/nVa78Tz6XmOb4fWmotEpVpIzEjB/QgjispzlGVpfeTUoRqQvDYb4JW3u5tUm15knFxaWttOZQAJHkBbBA7kmoPFXhDwzYaxYbvtMM9zuEcjSfu1IOTuz7GrWh/EGS8t5mu/AcGmt5ikpJOrbyvRuF7e9Wb/wAdafcSj7d4YtJmjHyGSfjJ6DJXihp20Zz0YKDtJX9Ty3xtEs/iPw3bmTA+33E5ZD1C8DGf92nX+rLaa5Y6VDY3EglGbi5Zt6qedu0Y6HuecYqHV/FUfiDx9awL4cn0sp50cCFlXymHLMM8sDz09OOpraFrJJLIZJHKABcHBBx1rSE+ZWT2OmVJUJe8k7r7tSTcjLjI6dVPNcr8M41u/HWlXQU7I9QluOfSNCc11NitvBcLLKv2mKNgzRbcZHp0rsNL8R+FUlSa08GRWrhWCsrhcBuG/hGaK1RaNs53Sclynylql152p3UxTJkmd8/ViaK+qXsvAIc7vANkxzyRg5/Siud14t7o3lQcpN2f3FNNY1B7RYGuCI0B4IGPzxUkWv3/ANmG6VXUjHbOB2rFaDkP5wCYy241Wlmsd6QrdLJJjtwT7H296/OfrFfZSZPPLudJb65eRAJ5ynH3S2Dg1aj8S3YK/KjOfvED7w965KS6s47g4kGBkgn+lS2t5byoTFOuCcAnANOOJxMNpMFUl3OjfUFaYSOuAMgA8lCe4J6Uqala28qt5aszEnJAI9+O34VlyETxgrcK7Y+ZRjdVdbdYw0jZwf4iav69iV9or20+5k/HLW/t/gZ4FUBReRSNjIGeRXC+E1V4lx2x0rsvitCreBL3YAQhjf8ADd1/WuE8GSEBK9rBVZ1sPzTd3c9XLJNt3PTNHj+StRkIwwBqhov7xAB/Kts27ADdnFNnt9SjfoGtnVuVKEH8RXgfgSX+ztXurrzCplPl4AwAAc5zX0HfKPI/DFeGaHZ+TvWSHeN7fMvUHPpXDi2vYSj3O7A/x1LseyaH8QIktYoJoYgV6yK3J9yK77w9400i4VVa8iRj2ZsV4To2nJfXC29uoklbopIU/rXVx+ANaOGkt0iX+9u3fyr5hc1J+6z1MVg8FVVqj5W/M95tp4LqMSQTI4PdWzWDr2l3VjdS6xosXmu4/wBMsxwtyB/EPRx+tcHo/hPxBpwFxousxvKvWHJXPtzxXeeFfEM9650/WIGtNQi6hhtD+4ro9tGsuSorN7M+fq4N4Ruph5qcVuutvNdvNbbmZY6hazXK3VtMW5AZZPleNjxgg9j0+oFXtVsV1C1W4tSqXEb+bC/91x1B+oqbxNoMd6jTQAR3OMqwGA3+yfUH9DVLw9cyi4CqwktrgfeI5SReCD6H1rz3CVOXsp7PqXGcZw9tReq6P8vP/hxtlFi8jZVWF1/0iADpz/rE/A8/Q1J4igaC8VlObG+QoyAcxv1BU+uc/rU2rwtb6jaXEaZj38gdjj+oyPwFbnlJc2fkyAHBBXP5g1vh4OXPSW/6/wDB2MqmI5ZQq7p/1+D1PLdY8vT7y5jN0hjjAclm6BhkH8c1gw+ILT7S0MUwBZSxUkkv9McVf+M2m31vaXFzp0LzAxEy7V9MLtJHThhiuB8A6F4msvFMMd1psqyTBo8TYQbuMDJ4zj3z7V6tDCyqUubr2PnsVRtVlY9DtrmS4ZZBK2R/yzKYJyOlaei2Et/q6JIFaOLk4OefSvK/iJ4xGl3z2GmXQa7XcszwsCkLA8KD0bvz2r2f4IaZHbeFrR9m2W5/fSck/M3J5PNetl+XtVFOorEYalZub6HRX1qbG2Eoj4z1FTafemSL8K6LUrFbizaHrkcVx9nZXVtcSQOrAKT8xHAHvX0zXKzZSU0z52/aj1wQ+Ib2xjf97di3RxnGEjUt+rOPyr5/gk2KFCtmdyzYONygfyr0D9oC4vL7xvqt3eRvbMLjYkJbJRF+XJ9ztz+NcLYlby+KKgRUQKhLfdGRz/WuikklddTlnuWJkjUTyOqswKgHblSOlWvDcK3l5Aki4iVyc5+Y+x9qx7i83mSGPO7d0I4A9frXVeE0jhtg6Kee7D86KkrRZVGN5Ibrf7zWWeXbv42rg4XA4FWtN0W68Q69FpGnxhrhowigsApwOSSenFZGr/6TfPKS2fMOMHpXY/BqJ5vFwvbncqRxudxUhc4xkH19qF7sUaJc02QeLrWEeOp9N0q3WOBDHbIIz95gANxPfJzXfeLvh/pMnxk8PaBpSQeV/ZtvJf8AlrtK9S7H3Ixj8K5LwEraj8UI7oRqY7aZ540J6lSQOa3tJ8WalD8W7nXpfm+37rPOzdhFIAwfYqM1UpKN0Cg3r5nA+KdHsdK8d69ocO4WiXDBDkEj5c5H58CufikaP7PGqAM64bH908fn3ro9XvI7/wAX67qsbCMCSQq6j5SSAvQ8+tc/dnKQN91hGwJbjPIwB69etJO5Mo2QC5VZrKRkHzErkkgDAxk9j612VzbtNpKzL0ljBB9TXCbiwsYcYix824ZIJHH8xXofhphdeF403ZdAQQO1c2NXuJn3fh3iVDH1KUnpOP5P/K4qBtY8Mbsn7TZFVfPUrnIP6Yrqba6ZV0+7T720KTnrXN+GHjttXVZQPJnBikHbDcVshQmmxRNkNFIVP4HFeLJNaM/XZ0rNRl/W/wDXzO1Lbtk8eMsvNLJmWMSKM8YYCszSrndb7Seg5rTtnGNoGAe1Yng1Kbpv0OI8baPHq+nSW6D/AEm3Jkhz1PqteJX0BWdlZSD3HvX0dr8TQTJcRg4JwT6GvKPiNoghm/tG2T905y2OgJ6/rXoYGs0+RnHm+AWKw3torVfl1ML4bKzaxe2Zz+9tGK+5Ug/yzXp/hQMn2e5bBt5wYdw/hcEEZ/WuB+FMJk8b2mOMq4H1xXoPg0o/h/VI+FaO7Dr7E5HFGYWbPz6rD2L5T1EXL2U8d4uAUVXJB6Drn9DVPTdej8cXF4sznTrK/llht3CbittDgSMuO7SOBk8AKfSqPje5mh8KRvGUV7mBYlYHux6/lkVZ0fwJZXE+jfYPHNjHLplrFBbraSowRwdzknPz73MjEehUV15LhU4ur12XloeJmOMjF0oNaxu7/P8AQ7my8J/2NqVquj291ptna2UlnCIQ0sN1GzF1kLgMQ+8kkFTn2ql8T77xFoWjJrVxP9vn81Y7XTbK1NtCGkJXLH/Wv05UFQe/HFUfG/izxJ4Dv0srLRbdbMAMl+1tIscrY5wN5Uc+mPYU5fF2sazoCa1rU1l4Y0FSwku0Uyz3b/3bdXJO7qNw4XJr2oU6uza8vI5p4rDe1VVwcknd3+136t6+rOz8LeIRceBmj8UxWds9nbIl/NLdfuhKAOG2jaCMfcHIxjFeN+JfiPp2jy3kXge3cXl27/atcuVxcPvJLCJf+Wa89euPzrg/iN4v1DX5zY6XGdK0TTgF0uxDblx3dz/FIx5LVxGneI7ee3c3x8loztfrwa7KNCFL4tWeXXryrSbtZO7sttTG1y4uYtVvLl2Z23R3LMxyzDJDc9+TVnxnClx4Ygu0/wCWcgx9GFT65BFdFZIyGV0ePcvcMOP1qCc+f4CZTyyKp/EGqkndoyTI/CUGm31gjyWcZuojtZsZ3D1x0zXJanGsd7cRqOElYD6Zro/h85F5NH1BAP60niDwzfLfTT2qrPFJISADhlyemO9ZtOVNaAtzlVoI5zVyfT722hE1xazRRs20M6Ec1Bt3dqw5R3GBSxGBk+1adhos8o8y6VoIMFiSvzED0FU7Od7W5WVcZU8ZrrbbUo7uEMRyAdwrSnGL3BuxhabGzzzy6dCyEDbFk5OfUn1rQ1bRI2tDcqZI7grudWIYE8Z5q14R8v8As/e21VaRiDWvcOptZUbG3aefwrSFNNXE5O5z2i6TpU8YeWSaRh94Z2j9K24beysQTbW8cfq3c/j1rJ0+PyJDhwynpirkscly20Z21cEktiRtzcNO4jQ/lV63iKwgN3602ys0hG4L/Wpp5PLzxluwzWqQjLni8m9KcDbkj6GrUMpY7R0qlepcNds+AF4zg1NbZLjvipW4F8e1ZmrSABY885zV922pu/nXNardZuG68ZpVJWQ0jS8M6tfaTrEeraZP5N5ZypLBJno6tkfh619zeC/Eug3Hwk/4SK1jhgsbpyzxBBJ9mldvniI9FkZsezA18C2m6OweQg5Y5Ne6fsoeImsb7XNHvvPvdNurM3TWkeCxeLBJUHqdm7jviuaV3axrRlGNROW11e24z9rjQTLZ6L4pjsraGaKSXS9Q+zNvjSRfnjXcAM/KSPbGK+cdvzj619y3Vp/wuHSde8PwX23S7a32xXH2dYoWuGO6Jgv3twONzE8gngZr4i1C2ls9QntZl2ywyNG6+jKcH9RUTT3ZtV5W/dZs6NDmyVvUk1Pocttb+KbmW6j822wI5Y+7oR8wHo2OR7il0GQtpyZC4Hesq7kKidh0luDz9ABWsIqSSZySb5XbckvUEmtmO3ld7dm/cuwwWi7Ej1x1963ldbWAsy/LjAHrWLoQ8zc74Cx5wT29fwq3dTmY9fkHCj+tayk76he5XmJdi7fxVQn6Mvar7fdqjPkMawkUiiv7tqHIWfcvcU+Zc9KYV+esSyZGPWorx/3JU85NSL0qpfHcVQcfXpSb0A1dP+S0QKAADyTSibBIX5mPU1XZpUso1ZdhwM+9IhVFDLzkck1yNanRF6CXL8t3buaqH5nHoOKkbLH2pEXlm7U0SyUx+XHsX61WCFiSM47Vdk4j9yOfakgKxqSVDY7H1q7EldozDDjOPxrT8M2K/NqEi71Q7YwR95qo70k4nXK5ydvWttNUhMaQ29qY40Xaoz09T7mqjFNmtKcYvmZP+8TVo/veasils+uRXvUCf6EhI52gn8q8R06SxaaJ2zEuQWYg8c969OufFkcVqsCW4nbYMNG+AB2JJrGpBzlojWnNJuTZ2HgPTp7qe5uYx8iyHkjriu6vtNSzgTUrtQIlHQnqewFYPgnxp4X0rw7a28yTW0xXMjzqCpJ77kJx+IFReL/F6eKLDS9F0RQ0+oMFVSnMQJIJPXkj8QM1NLDzm+yNXVjdWOp+HFp/aerXPii8RTb2uVgUDgv6D6dKl8daToviRUkuZTb6qZAIXMhIfnlSuSBx6Y/nT/Eep2fhHw9baFpzqJLKEOwU/ekx3/H+dcRBr6XWvWbK0ULXRETMWH7mQAnGfxP4GvTwtBxXOZYys4e6v6/rc6nxmWspo9TsH8029ukLwN0uFXjPswzgH8DxVvw9qSyRGTTkQQ7ts0ZA3xN3De9cl43l1PUbmPTNLRowoDTTnIVfbPc+w5NbXgrTbHRkhjLXBuJF3GZhtznnBB/rXXJJRR5ktLHU2l5cW2sw2zIQk8bOkoXKkj+Enscc4rdihj2NsO053DHQe30rImQTR7Vk25bd8p71ctJGiUKzbvesZAaVszyWzLGdjrkr3/CodT0221Wzw67JymElHVD/AFGexp1uyqSynqKtRkYxWUkmrMcZOLujxXUbu6jgvFmMFtcWc3lzWzZ3H1/A8Y9c1RGqIth5kPmXPmgiZZVxzgdPUe9eo+O/CNp4hga5hVIdTSPakh+7KB0R8dR6HqK8Is1uIEmh1FWtpYJTBIkuQS4/hwOgA/x6V8zjqNfD6xk7N6a/gdjcJQ91f8A29K12b+z995psMsixNtuCh8wr7ntxjp1xU1jrDJbM7BCzqH5JBBI6VysOuSKIPNWRbRImYQcE+Xgjee+Segrbs5oE0ZZJJWaLmRd6ksd38XQH04ryauKrw15mcrlKT9DTm1aW4kg3XixlHP7tHK7sjBB4pt5qGJXneffKF2Juc7U47KMD+ntWfp2pJNBh7cElcgtERt5xyD09azNQ1yzguYrdszl32s4G4Dnkjpj+tc0cTXk92zRTqrqdPaeJbuG1iine1uJUQK0rblLH6A4FFc0/iDQI3aOTUIomB5QwM2PxAorb6ziO34D9rV7mvJFqcyDzpN2R1D8EdqrEyxzMu4QxherHj3Fd1/wj3h2CI29sunCP02E8/UtVmDRfCzqBJFpzsB/DA7f0xXdDJJdZIj2aPLo7uzuJGUahHJMG/gY4x2FXYNVjmn+zyWywvGOW8tjnHfpXpcWh6THma2axjAOR+6UH9cVLFKYjx9lft86Z/LArZZLDrIappbnDRm4Mb3FhE2QRlnjb5iay4pfHmpT/AGWHRJ5AWI3hDtUd+tekX07xSAbIlJ6lHHH4dat2dpNcQ7ptYeFc9FjJJ/KtYZNRju7jUYdvxPLvGnhfxdB4cupJtPuPs4hLTLu3BAOfyFcf4NfKJ3r3/VtNU6VeQxXryGa2kjO63c5yhFfOvhKQxSqno2Kc8JHDwtBnoZe0ptJHsXhyT7pHpXTO++PGecVyPh2YMq/Suq6quODXAe++hUum/dt615to+iX15fXB0+0mmbzW3KiZHU9a9IvAdpGMUtv4T1jTYl1TwxqTTCUCR4ScMCeSPRhn6V4eZVHGKSPSwUoQbcmk+l9jn9M0XSZf9B1N7zTNSVvvOuUP4V1mmWvjDQdpsruHWLMf8sy+Tj2zyKrN4ltrr/QPFGnNBcLx5vl4IPr61q6XdRQY+y3CzQnoyng/hXhXXV/5nZXdRx96PyeqfozX0jVLLVpisSvpuqx/fgkGCf8AEVsyQRX23z4wl1FyrD+hrCnW1vlRp0BkTlJF4dT7GtKyuHIWOaTcw+7J3/GtY22ep4telb3oafp6PqvJm5A7SQ7JPvAYNczdSxaXrEkjKFSRh5u0cByOCfZvX1zW9FKc81ieNkZIIr+MkAAwzcfwt90n6GtMSuanzdUc+DinV5HtLT+v63NufZLZCQjAIDjP6/41PbttKr6riuP8NahfyWccIkhaJsCNXDFl6hsY4Kjng1fe/kXT7fUBIxaOU+apPHyna6gdhxms6VeLtVWhVTBTjJ079TnPjXoeo3VhNd6ZGJBKgWaLzChI6MQe3GD+FeYaDbeKoYru8djNeqB5gaceUAuAA2OhIPUGvefFkkc2hyM+TCAWkHqmCT/KvL5ZvBuq2t1JZC4spAgNtIkkSbX9kJ5B5yv6V9VlsVKMova9/v8A+Dc8/Eq6i3va33HDa74N1nUrF7+3s9Ht8Tbbj7K6h2x2KnOBznIwDkV9DfC/Z/Y9mFOQIgR+VeRl9BbS5kjTSZp4omY3BiZWZyo4IQbc8Ag568V6T8HLpn0i2iYMGWIA5r2INc6Mkv3cj1EEFaq6qIFtXmuHSOCJC8jucKFAyST6Ac1Yj+7jHNZ3iO6tbXQ7+6vlja0itpHnWT7rIFJYHPYjivRPO6n58fG7xFbeJPiRr+oabKX06e8b7KduMoDwce/J/GuM0h5DeNbxAES43N3AHOKteILxr7Ur7UpQqSXEzvsUYCljnA9AKjsrZV0+SRmIeRDhemfStFohO7IIogdQnKkFVcgEHIx9e9dvosYi0uSZjgKvT+lcxpViYoFYjqfStmJpdvkoxweo7Gspu7NqV4mo2hzLpMV55e9X+Zyp49hXZBW0DwBHYxyCK4um3ORjOCOR9cVxE9zqVrDEuwm3BB2hsZxzU9zrzanNGtxGYii7R6UpNqxtGxv+DbWDTdSuNQuJBHsg82BQfvHHIB/pXQ+H9Ptb3wRM1xIiSpNJPCWPKv1yMcisG2uh/Z/2Z+m3g4zUlpexafoFzCZ1y4baM85PFc7qOXqdSgo+h55Z75PtU0m5vMlUZB7lq1/G0NrDeeZGqx/6OZGIOBu3r0rqfD+maRFoXl3dwheVxISMZGDxmuT+KzRW+xoWV1lXAcHhhuz/AErXn5qiSOdx5Kbuc/fxPFFayn5kjkCc8ZyeCPavS/BFlLb6VcSPCESVVaPA65Xn/PtXlIeS40uCM/vH342g9B2r2b4cXTaj4eeFipa3AVcfwrtH/wCr8KjH3VLQ+k4IlSjmF5rW2n6/gZEqmO64GDnI9q3L+ZbeKKcrn7QNxx0Dd/8APvWdrVr9nujwQD0+tWVb7f4cdP8AlpaNvHuOh/z7V5krOzP3io1KMJ9P8/8AgmloN8puArMCrV0wdeGjrzPTrnyp13dj+Vdzpd0ssYDNWNWnyu6PMx+GV1OOxr38QvtPkh3bXI+Uj1rzyd3n0+90m6HztGwQEfxDkV6z4W8N67rzltL02aaENtM2MID3+Y8V1F38ALzUla9vNWhtLtU3RpBHvywHAYnHFbUMPVnrFHzk+Isty9ToYmote2rT9EfLfwlhZfH9kpH3d5PsQprtfCMW241+3Q4Xy3cAeqvmvQNI8AeF9Ht9P1yzhuYdWMk0d2sk5ZVcKwYBT05rhfAce7XdVLZ2yRyJz34NPGtptvqkfA42vCtVagtE2jf8bmST4fwzxglYXikbJ4C55/nXH/8ACyPFelWi2f2XQ9c0+LBjsr7Toz+7AHCsoVgR65z3pvxj8XR2Phi08J2qhrmSRbi6fd9xB9xPqTyfbFcVbSprGl+V5jRSdUkXrG46EV7uSU3HD2l1d0fI5nJOtp0PWbH44eAr7SPs+p6Z4j018FW0uK9EtnNkY2+Y/wA8anGCPTOK8v8AiP408X69qbalfR2slii7LWC1H7i1iH3UQDoAO/esO0uGa4k0/VLSJLsZ+cp8kvuf8a04LO9jBjsGtrJT2Kbw1ezBO2j/AMzy2ZGj6umpYjmd454iWCg/fXv+IptxZWkl9JLBdxPBcr5c8YOGU9mH41Hq8MNrdKdY09rKTdlL2x+4T6lar6+trcaYNQspopZoXAkkjXYWz0JFJvS0gQmi3smmz3Wk32SY8lDnt1H+NXFmVPDNxCerQk/TnNctdNJNr0vzEs74/MCurubV00WVVUglMn2FTTk3dDaVyp4J/dXDScckCuxu3RYm3sA3VT79RXG6YwtreHKn5jnpXUpD58BYfOWXpWtJ2jYl73NDEdxGc4ZT1DAGoxbwxrtjhiQf7KAZNVrAzLHEwgk+ZRyFJzxW3DpWqXS+ZBpt7KoBYlbdyAB9BV80WO0jzXxrpX2a4+3RL+6mPz47N/8AXrJ0+ZktbnnkR16VqNrDfWUlvINySL1Hb0NecyWM1nqEtjcAozoyg44Pof5Vz1YcsuZFXujb8MOkekxhgM7m/nWnLIjQyA45U5z6YrK8OzLFpMLbc9eMe9aBZZUkT5slSDjsCK0p/CiOpi6KwR1j3ZHb2rpbdljIGPlNcfBDNDMqxsJB2I71uQ3m2NfMcJxyWOKVOVgaNe5uY4146+gqtDFJcMZJTtHb2qtDMlwx2KZMf3FLfyonaSUfN5yIB91cLn8zWvNcRJPC0ZlTdu4BHPWoLXKLlsginQyQLkrDt4wQz5OfXpQQfvKeCegUnFF0Al9NtixuOWHBrkL6YiRmPVjx9O1dTNHIqtIF3MgLBn5xjngdK5lIgZDcSsJZXOcD7qmuetdlx2JIJrgWb+dIxDH5V9K6zwBr2oeGdSsda06Ty7u1cSLnkN6qR3BGQfrXLbWkYL2zWlEOAoPAHJ9KmC7g1fQ+wtM8YaN4e+H8nijStNhttHviLyzBIEtxdMTi1x1/duGYnsqqO9fFXiMyHW715W3O8zOT6ljnP611dlqzfYBHJNIYoN3lRFiVUt1IHQZ71zXilVe8juEBAmQEj3FOcbQKhJ63LekTLDojSt0UMazbpWW1tlPVkLN6hmORUhYnQ4bVeHnm2fhnmn3zH+2XjHCoFQDHYAUo7EPcs26GK2WHJ6Zb60p6U4/doHSqER8HNVbhBVorUcq8VMkUjPZOKh53nNW3XPSqmDuJ7ZrCSKH1UERurpl3hQvPNWJTtiZqzFZhMpUkHPaplsM6hYBIPn4PeqN+ghTC/dPSpred2YF89cEk0zWOVQbs9fyrls76nQmrFcrtgXPGeSaWFc4Y8A9B7VXeRnRfc4/AVPGxxn8M1SIY6Q5P9BUZfIPy8jp6Uv3yeeB1OetOTGcKOa0SuQ2MCy9eADV2yjcPGxUlSeCO+D2p1ujbTuTj1JxXX+DtKjuCZ2QSxAjHB2gjnqPXBHNaqNibl5ZLOx0+O6IXy3G1gy8nj0I4/lXNat4ju57x5Iv3JJGAqjAx0xx6VY8Z6q3lyQJG213xGWXkIOwrkkuNyqXQZGee59zQ3qVayPQNF1zWYbaARyx3O7JaEYHB7H1PtXT+D/EiaTrVvrFpHFHdwk5R1xjPB47c1514Z1Z4JFUGIKG3CUxhmT29SPavVdH1LTtUtoLqGK3sJkwI3YEncD1ViD69OnHTtTtdChNxldGhH4ssdV+33GoTs2qly7qRgSDoNuew/SotMWOK2N5cfO0jgRxBTl2zxjtn+lcz4s0aa3JuYUdJd3mbAyk4P8S4459OPpSaZq00gF5JHhY+EwTtL4x07d/yrvoVb2hImrJttt3udbHrt7q3iS1/tC4Y21oxPlBiFBHb6k967uw1zbbCR5G2xKTyc8V47p106oZImId+G967TxCW0XwjbRs2Lq+GOeoX+I/rXTZXOdayNE/EDW9R1TyNMkhtbdTjzHXcTXpOgatLNbR+fMJZcDLqMZr580JttyDngdia9e8BSyTgytxDEuB7moqRVhX1PS7W54FaMEu4D0rl7a43sSM4rX066BYJ3PSuSSNTXLFhlWHsa8H/AGrtD1Gz0238Z6LNcw7G8m/WN/lG4YWTHrj5T7Yr2y6SUD7RauBJ/EvZqzdatLDxh4Y1HQL3MQuojE4PWNv4W98HBrJwUlqtDWjJRl72z0PhEeN9TjmlaV4JJH2AtJbjPy9CCpHPHXmt1/ilqt3Htvltro7s5DsjLz0HoO1cv460C68M+Jr/AES/hCXdpM0Ui53cg8EexHIrDQcs2wY79zXn1MJRm7Tghyg4No9e0f4mWhu4W1CxaGCNSB5J3tz6knnjPHrR4v1zwldTfatF1aVo0i2pBc2u2Yt1wS2VK9fevIG2k4WH8TxipDAFh8zzWTPQButRHL8OnzRjZgpyXU9Btf7NuIEmbUrSEsOUkl2sD9BRXnOZP+eklFQ8BC+7JvPufe8FylzBFdWsM09tMgdFlTjGO54q/DdWsIGzS7BHx0P/ANeszwdcm2bU9Dl2sbacS267GJ8qTJ656Bw/5itUaLqUjNKxhRGPyjyMsB9c/wBKad1c6WRXd5egKYoLVFPXy0QnH61RebUL0eXaSsGHGSqD/wBlFa8mgX2wNa3TJLjBwh/kBUDaTdRYXVNQu5U/55xthifqQKfMkQ0zKGh6lc7hOsXmD+KWdQPwFVorLUbLckMcUz/xeS4bH1rdn0HQ0wzC5i3DP725wf51Xgh0GzmCW5hvJs8Bi74P1Ax+tPmsFitaaldBzbXNjJEx/u4wf1rwTSoTb67d2rrtMVxIhB7YbFfSAa4kj+e1gU+sR24/DFeB+Kbc6f8AEnVoOoeYTAnuHAb+tc2Is4XR14N2qo7nw04Xb0zXZQyAxhscj0rgvDsoBUnp9a7SzYNF1ryLH0HQkujuz7+tYUT+M/DrvfWbNc6dKxkUAb1UE9COorddTu69qvaVaa41qsthMrRZK+Wy9MHpXgZv7sU7X1PSwdRRvzWt57GPD4+07Uohb+INHRx0LgBsfTuKYv8AwjZYy6Pqn2XJz5T5A/I1pap4Tn1QmS509YJ/+esOBn6joaxm+HGrEnbNbEf7RI/pXgy5qitb8D0ac8JD4Z8vle6Na0v3TAa4jlHYq1bVpqEbKDuH1ri38D6xaL5j39lEF7mUj+lU5tQ/s1vLa+S8deP3I4/M1j79N2NHQo4j4Hc9WtNUjOUcgEdD60t7qVvJaTRthlKHhjwfavMrLWby8B8mIqB0Oav6nJI+hz3DyMHCgHHua0WMl8Njl/smCkm31R1Xh+6/s64FrMrRQTKSFc5MT9SpI6gjkfSrZhV5IfLYPDO5mx1B3LzXHeJtV8iXe6mSG8sIVVgcbGw2G/Wtzw3NIul6Gh++GEbA+mDURk7Kn0/4YnEYOUYe36y/yf8Awxq65fJHpjRkvt77eu0A5xXkl7cOkEa3+k6hLeFv3duLZDnJwPmXp2OeK9Pu44724lt0OGQyRkk4yQEzz9WriPFUOuJY2iah4gJn2OsENtp5KxlTyODh3IA5ORX2OTSd5qXSyPncwSiocvUoXdtDfaVcypYfYZLa2KyLJaqrP8u5QG65GOeTivS/hKqf2TFKo/gUfpXksFnqH9lvJdDU0cqyPJdXIQ79mSAg6qex6HnpXqvwiYt4SspOpcZ/AcV7kLc6scUW+SSPU48BN3tXkH7WGu3ei/B2/SzU77+VLR227tqNksMe+3GfevWlb9wPpXn3xi0rSfEvh1NF1qW6js5LqOVmtyAw2HIJJBwvPJ7V6MpqKuzz1C7sfCXiCxktP7NiuoXhiJMcm5cEyDBc/gWA9sVcezVGHygq64U5+6R2ruv2gJRrWq69qMlwrjSrmCws1CBVIxmVsDkksV5PXn0rzvRdUiu7aK3mZhdxsE6cOPWlFucFItWUmjodK077fAlujpEynq3SrGpeBtUWJZZEZ4eoeGTP6UzTP3d3tDbT1FeqeGDb3VlHb3MkioQCcjpWEqkos66dGM07nkMOj6ZYyy3d1d/a8AkWcbPD8x4689PSneHNHvNQvEjihcrvx83UjsK9g8aeF9NXRDHZOHv5ZFMat1fB5AAqHwdol9YahBDcQxRtgEKOSMnqT60VsTyw8y6ODvPyMfxr4Pv9F8Kw3xV9zRljt7Y7V5RIVltftVwzNCkiq+H+YZ747ivs34qafbw+GrC1XEgeLoQOc184XXgTV7XTYNRsYfP80MLi3KZEfJwMemKqnUipuMialKU4qUdtTnYZPD8cEBhvL+CSZMoLqMAOOhx6jNc34xR5rSPa29IpCBxxkivT9L8E2OqKlxq9r5Rj6JGCmPb/ADiuD+LMSWd1baTYpwztJtX0HA/r+VXSqxlUtEyq0ZKF2c/4Xje41HTIlQ4875t33SK9V0/Tdc0vVdQj0FRIqSCRbY4AaF+ePocivOfCJEckD7mVoSGwD1yK+gPCN3FdWySjaZggUkjlh6Vz42u4St0sfccLZSqmAliJXTUtGtHtb82Y9za3Oo2JM9r9nuOjI3PI9DWLpfmWOo+XOhMMg8uUdip4r0LUo+N8fXr/APWrmrpQxYSRqTXlqdtD9NwGKbpOnLVficTfxNZ6jJE3G1sc9x2rc0W82R7GbGPU1R8aRjZbX0ZyWPlyexHQ/lWGbya2uQpO5WUED2re6cbM7lXjKLVQ+0/2a7nzvBV0m7Ijuzj2yoJr1M9K+Xf2b/iRougeH9T0/V9QhsS8iyW89wrGMMRjDleg9zj6103jDxZ8UZ7R77TbrTZdFYfLeaIPPUr6liSykfQV7OGqJUE30PwDiLKayzurRgl7zurtJNPXd2KnxwaPw9438hSiW+oW814oz0k2qrcds4z+NeL+C7mKC+luJGAiWFpJD6ZBYj8q0fFM39oX8Ut7NcTXksZHmzEsXyCCM+tcg4WPRLhEkaMXM7QSOOCF5z+YryK6WKrcsOtkevisrxGXYeE69r8t9PLRfkeba3eT61rt1fBXkkuZWZVAycZ4H5VoaLDNpjyC5kVWYf6sHO36+9aMkYgje00W3CDo0x+8fxqiPDt4x3yXibvQAnFfX0qPs0rHwFSbk3c0nFrqRj8w/vI/uEHB+lPN5DY5iw5x2Pasv+yryB98cm5hyMVt2Km4t9t1EN/Rsjr711RuYseJbbUbR4XRZEcco/Q1yF1o66TftNCzSWcg2vERuyD1U1u3UMmn3aumfJJ7DisrUrq60nVUUMWt52yoPuampbdgrnNalDJp2rLeQsZIpCZIXxjHsfQirf8AwkF9MrJJITuGGyAQR9Kparq9zqWy3mVFWORnBVcdsVUQkVx89m+V6F27nUaDqEVvqenecqbBcoxaRAVUAjJPqPavevF3j21ttMaS18RQ28+oMkj/AGUQ5LA4P3B8qlT9eK+aE2zbQ2QtdFokmnxw+X9nQN3J5JpSpurNO9jejXVKEouN7nsOg/EAWckMNx4ym+zJJu8tLiQqOecCvdovjh8Pbezcv4xFzNs4SK0kyx29OmOtfIaSW5GE2gj9KRn9/wAK3lh1JpnKpWJDfXHmF/LPzZJU+pqtqL297bYu7UZjOUJ4ZT6g1MjKeQKzfEt35NgSow2D+NdD0WoluR6IbL+xIprk7U3MWI/hG7rUwuJo7uaKG2kaBXwjSoY3ZexKnkZHNVfDFmLrRI1k+dCWUpjtnnNbMnmwqqR/NGOAXJJ/EmsoXaTHoczcNDHAJ0VxIGJBHINa9jN5lrFJ5MYLKG3BBnkVj6dOvk3lk6bk+fjuvWrugzb9Pt03k/Jj8iRRF6iaNRv3qfMze3zEYpiKmMHA9KbIMEYYiobjAX0rTQRYeOMZPy8+1NLqq7cg5HGKrPcwLIEmkdRtydqb2x2wuRnn3p0TLJCj5B3DIxSumxlXWp/s+k3Djh3XaPx4rltHEg3lm+U44re8SHzLWOBWG9pAcd8DvVSCHyY9mAFHf1Nc9XWRa2JI1AwTwO1P37/3acLnLH1NRO3y/jREcEdfelcHsW4AryqvG0dfeo/EsZa2gkHRW/mKjk3CPcvY8VLduZtFckcoM1b1TQJamXpO6XWLePOUhBerVk32m6ZmGWDHDHrjPSr3hDTJH0/V9bkXbBawFVJ/icjp+orO0j5UZjw27GfWqVJxpKT6mfMnJ26F50m3H5Dt9hmlGcYxUsjqy+p65qMn5DSsMjbIPFMkBIp2TQCO9JjRRkVhnFU5Cy8MK1ZlBU/lWfcQ96xmjRFG7f5No7023sLl9soibbnj1NR3DfPuHY8VettQuZpN6QoZFAG/pisJt20KVr6li3tpIV+fJZjnbnoKj1ANlCckmr8BZ41dvvn73vUOprgJgjv17Vk092aJrYzlHy7e+eac7HGN2FApG+vNNUbmGRkDgD1NOKJbHLulPyLtT1z0q5bQoqfu1yx/iPA/+vUluq43PgnjIA4qQzY5WM+WTyWYfoO1axsiCWCOV8fuxJngBVrudKmg0PQ1uFUyzTAA4+6vqrA9e3NcVZ+dwIEMg7dBmuj0+O+urJLfysQhtzYcZ/EZ5FN1ENQZz3jC4ml1COYIbeBowUQtkAEnIHrWTAYZgVmhDMR8uwhTntW34xtboalJLeweRjARTnoB61h2s2yT/Uh0wQy9ce9SnfUc7pjrcvaT+ZEdpBwN2Mg+jCvWPCi2UsdlqO6MRP8ALfHBPktjAJB7d8jj8q5DT9P0/XtDklgYrqNtzLgcTwgc8f30657j6Vf8CtcWNzO01wsIhgJQMjEyc42LgEEkNnnAx3q0rMzequbviNYrW+mhuvnh24if0HY/7w4/zzXLG8ure6IMrBlY7sMQjjvuHYnH0PFbHiK/zD9nhW3ES/dTBbYPXJ5x+tcpczyKkixuygrtZSeCB1B9R0IrTYp6no/g6Iarqmn28QG6SRRg8A885q74z1c6x4jmkBAgtx5ECjoFXjP4nJ/GuT+GetW9lJO7TiKWO2ka2D4/1gHQZ69enWrVk2+BZO+PTmu6hUUlfqczVrmpY+Y9xHBDy7kAe1ez6Q0ek6XbWrSKhcZLH+I15n4Fs90j3zhQE6FugNdbHqUdzerI7CUp8qlulbtcxC3uegaVMzD5FJ/2j0NS/aZoJgzFQFbIZeoNVdDbzYwQcrgEYNQ6g53Y38McHmuflu2jVbHoFnP51skmOo5/rWVrUZtbuO+gGOgbHepPC87PYRq4IbHIPY1d1GJZbSSM9QMiufaVhx2PjD9qGKKP4vajdfMTdxQz4x3MYz+oNeZ2wVkJKjr1PavUP2qmx8SIhjBWwhB/WvMLcRuAiybuOQtZ1Vaozeq9dey/IcJYozyqiqt2zcFlwO3GKnYxw8KiF+mD1qnMcybpZFJ9F6Cs5GaGkk8qxxRUgXjhGIoqNQufc8FzZW/iLSfEdvJLc22ox/YS0DnY6v8APE3H+0Mfia7BF1OZXWDS54SBlWkY8182/ALxTdXvhfW/BdxPsvrW3a80ti+DlDvZB+Wfzr3bRtTn1zRLPU7XVNY2XcKyAR/KASOf1zXDGLj7p1zSeqNmB9UVtl1Ddk9htGPzp4nt5nxNZXkfqWCn+lVIV1FoljGt3Zk6ZmcEfh0/nUiaJqRlS4k1+5ljUndGvCt+TU00RYfPc2MDqzW9yVIzv+0Ko/Wn2uvaPIpSN5lA5OSCPzpt7ZMI9iyWpY9Fm5Y+2DVV9H1K6j2XF9bWUeOEWHBP4g0mNIjuNc0cT5jZoiDjcxCj614x8aHV/H9nqUbKUurNRlTnJRiOfwIr0jXNDuI7yG3+0RXZdT81whhVP+BE815j8XrSa1fTZ5Ps5KTNHuhm3jkA/h92oqRTg7F0JctRGh4ffKId1d7o/wAyKGOeK808Mzgxp81ehaHIdo3dK8jqfSrWJuSL120ljrlxpts8cFrNMd5OV6c01uhPP51r+D4UmguAyhgJe/0rxc3i3S912dzqw84QTc1dGHdeMfEZytvp59sDOKyrnV/HF9lVhugD/ciIr1Vba2iXJhUe4AqC4vLVPlRlz6Zr5z2U0vfkdcMfRT/dUEeSt4b8V6gd955iIepml/pVqx8FbTuu7neB2UYFd5c3QYk5z7Cs27uwTj5R7VjU5YrRnbDF16mlkjMtrCK0cRxKgUdAKsarZxyWUUYU4lnRTx1FJC7tKSkbMfXFad0rzWNviMqftCHkfWuaklK9i6lWUZRbZz/kf2lpOnGSEF4t1vj/AHM4/QV0miQpJaQx54t5EXPcEYB/lWHHeLHpb3i4It7lXb2BVlP6itrQl8t9VihJYRzrKB3OV6fnTpa1NOpnjJS9m1sk/wBf+CjmNC169kmvRqC7LhPtPkow2ZUqrJ36EKeaz72Tx1fxJYRaVa/2gC0s4R1k5K48xf7pxjPQ5qn4dg1ODVdSurqCWB4wJpIZSByGxsbPAGGq9r3ii207WrhLS5tDPdxiWX7PEZik235V8zCjB7jBHFfeZco81W3c+bzSHJ7NX+yv0f6mPf6H4ynuvsOvSTokcbpDHG+I3AAY9O3AJznnAr034MFjoFpbtwBFn9TXLabLLc2Ud1cRSXcsjGKWeQrsRCPuKCc54zxx0HGBXZfCeMCwiG0qyZjI7jBOa9ak25o8+KSpyPQ5crDj2ritbufOubqyktzPbCM+btlCnODgevX8K7W+YJExJGAK+Tvif4pu9Z8S3MWhNdLCsio0crBVMnI3g9Qvr26V11r2sjjptbmT+0J9ktfD1loOlssV1qtyLie2XorKMkuxA56YA77q8I8ORKusL32jJOOhr0Dxqt1caD/pUwF3DdK8EeSBIoDKxUHk/U1yegWrJHJM6kMz9/WtaUbUrEvWpc6m5Uxzll68V0HhvWpheIi/T6Vh3H721iuR/EoDexFVLW9bTlnugRujXIzT9mnE39pyydjub/xX/ZPiiB7p1kSEbnIGduR0rsNJ+Ieh6hq1vNboVZiM5XBXHtXgOLnUY2uvO3mQ7mOKfbLqGnlZYPvBs7s8rUTwanqtzWljZx0ex9a+KfF+n62bOO7ubeOJBtTHHHqa5W81mx0/XZ4LC5SaBkDbS3AbHJrwdtA8Ya/NFdXUM5tnxiWWQIoX1wTz+AruNbks7UGG1C5gRV3AdQBWEsO1O8pXZ0RxC5LRjZG74g1gM7mCUc/Lhf4jXjmuwtrerahekErakRxgN/CAwY/nXoPhqCTUrjz5M+VF83Pc9qq6tpsNncXMsaIsdy++Rcfx9z9CKn2kaMnHqfU8P8PvNLVqi9zVW+TtL5Ox57pMXk+YD944XP0FeoeAbxsRpu2nA5rh9Vg8qdSFADuzcVp+FL77LfKGbC5rmxDdSo35H3eQYT6phPqkt9V87s9rhkW5i2uMMKxdS0maS6DRyLsJ+ZT1q3p8vmIrhuCBWgrFiA2D6GuIiM5Yeb5ThfFOhvb6HM5KlN6kAdjmuD1hcQwtjBBx+de9T+E9a8VaZPp+i2gnn3Ix3OEULnkkmuF+KXwj8Z+FbaO+urAXdiPvz2jGQRn0YYyPrjFdlOlOdO6R1087wfJKjWqxVR7K+vSxwmjzKrtDI2ElG059P84NdB4Y17VPDN88mk6ld6ZcK33reTCn/eU8MPqK41JPLlU9wa3pGFzaxXAHzgbX/oaiFWpTejO+WBweZUvZ4mmpJd/890eu6FrEfxMA0nxBLpenaqjq1nqENtsM0h42yBeBzj5vfFeP+N7iPS/Gl74f+zzxW1pP5UqSuGLzKCGbjoPQegFXtA1JtK1FboyeWqg7jnBI9veue8a6/ba74qu/EetyCS+u3DutuvlxqQoXOOpJwMnuc17OAg68vatarqflXGNOllMlgqFRuFtI3u4N/o+iexpK0SIfKCovtUTn5SUBY1mR38M+0W08bL/d71I32x03QygdueBX0ieh+ZMfNNdLyIDj1qJLi4BGVYH+VQRXVxJK9lcO0E3VGHRvpWff3HiLT2ZlCXcPchOQPcUpSS1A6OW7ia03TIWUnBAGcGuZ8UX9gVigmt5WKjzYnHAXHvS6Z4nW5k8q5jSIn04FUPG+oRiOLTYHBGfMlx2z0H9azq1FyNplQjqYnh6O3n1dUupVjidHBZjjHynFQXUJt7hot6vg8FWBBHrVRueKVMAYxXDGWljVou25wcHOKuQz+SrSdcdvWsyOSRD8kjAematxyvLkGFJB7fLWsZWJZ00F0rNH5KwNF5YJdGLHPo2eh9hV7zAwGK5tSyW+9DDEF6IXyfxxVq1kvHUbJIwv94Rg/wA66ISaVmZtGv5+w/M2KzPFb+bpqPzjeF6deP8A61QXo1WIGRTFOncrCMj8Kbqr3EmhIbhVBLqeO3B7dqcp3TVgW5oeC5W/splXllkP61tyFmXrj2rmvBcoW0uFO4/OCAPpXR7mb+HgjvTpP3UD3OZd4X1CSWNGSZSyyLnhx61Joyw/2MkzXUMTrIylXcA4zn+tVNZiki1C4ZV6t2PrUNhpiTK7FZJXH93gD65rO75thtG02qafGuHu42P+xk1Un1rT2yu6b6+WaW1sjGP3lqkijqPQVbxZxRFlt9oA/iHNXeTFoZ7TabJOkxuZo5ANpHK7l9PemXGrBZfJs4TuBxlxgD8KJXlkjXbGSoUYIFCQxiU4UeYfvMT0qHfoNIr3d9aQ3TPOXlnCgDIwq/SoYLqO6dtsnzddvrWHqLl7+Zi2fnIz9KsaOmZt/TaM1jzu5TWhtjBI68dad/FgdBVaFyzH5upq0MZAGKtMQ87WI3fdq8kIezdOzKR+lUHXkDOM1q2g/cAeg4rSKuTsa0bR6f8ABlw+Va+uFXp6sWJ/JRXH2CsLdd3Uk9K67x80aeCdIs7aRSgkMhQHnhcH/wBCrlbIYtIv93vW+Il8MV0SIgrQ9bssdiMdqRulNzzTmIx1GawbKI2pO3FP4I7UhGBUjImXgZ6ZqO4VRG2ccA1LJhSPXrWfqM2In59qmRSMWY1as5bdoo4pC6bSd21c7s1SkyTTrfOTXM1crqdNA+5F8lQEAwozVLUiwkG5tzVJopIQjnFVb199w7E55rOUbaGqehAzc9asWkYP8WP4v8+9VB9/1FXBlYs9zTRD3FZpJpNkS4XPJrc0nw9cXAVmBbPI4wBUnhDS/MlEkoyM5x716zodkhhVcKAeorir4jl2O/DYXn3OV0rwxMsKs6s6nng9BXWeH/C80UZmjZgScFducZ710mn2aAKioBx6V1eiWGY/mwo6HFcixEmz0vqkIoydO8CaZqNuh1q2N2roQgPyrgdenevCvid4CXwpqAmWQLBK5EaK2WjI/hP9D3r7I8O2VsbVYWYlQm0k1W+JvgjT/FXhG+0+RE89oy0M7DGxwMg9M9QK76UtDgqRi5crPiP4e3gtPF1oSscgkO14mXKye2Oxrr7gW/8Awk8ViHjjU4gRXURgR9ELf7asMEnk8GuA1O3utJ1cNgxz28wOCPusp/8ArVd1e6u1vIrmZXhkZMneuNyOMg/QiuuDuedUg4No2fEV7byQFYSVngdoXZiAJVzleB3HIz3rlZtrqyl8nA6n8qsX++4ikfOGYiT6mspZy+FYLuXOcVtKRBJa3Bhuk8wkKT16gNXoehSNfLDGrjayg7vw6foa81nBYPyM/wCcGu2+GdwJ7lYXYjy2BJ9FP/16qhPlkZ1Vpc9Kubn+zdMjt4yA8qc4qfRZNyKSXJzXOazdfaNQEinKDCr7AVd0lpZZ4o1k2gMPxr2E1sYS0PbvDBZbBZFIIC4yDWXq14FuclCylsNz0960NIP2PQ1hbj5Oc9eaxgq3UpDAj58g56GueC1bLj8KPQvBkitYIQeMcE81t6k5W3eSNfmVcn8K53wrF9is1j5x2z2rpbkBrUsxAVozknoOOtck/iKgfHP7V/l/8LNeWEI8X2WFevIOwHB/76FeOKPMb97J5a9gort/jFr0fiDxxqt9bAm3a5PlZ7oihAfxAFcMZt33okwOmMiuao7zZ1Vd/wCuhJKsCxgRKeTyx6mp7WBUG4pukboMdBWeLza/+rBA6DNTR6oyMT5YJPfPSpTXUxlfoXvs+7lmbPtRVL+1j/zyP/fVFVzRJszpNG1a70fVLHxFYsVurOZWbHfHY+xHFfVnw01L+0NNCaaLVLFj9rtAsWSkUuSVJHTa4defSvlrxJpZ0LxXf6PLu8rzGjUsOqnlW/EEV3n7PHii903xLB4eSZ43uGe1jYMAMN8yA5z/ABjj/fNcdWN1zHTSldWPpt/thjJt/ENlGQeVSPJU9xVEza4oDLqctxuJCjLRk/mKvjSb+zj+03F48BJy+22VgD9e9W7WbQzPA15fPLd7SAC5UMP92sLlWMdNQ1GF0F05eTpgOSB+OKhuNWuLWRpDNcEMflBjyBXUNeWEb+XaabdMp/jCFk/MmsrUL6GS4WP+y5e29vsQlB+ozwKOYdjnLq8utaBRmuXdcHbDAQx/PIrlvix4Xlt/BEuo+XqG6CWOQ+bEgQfNtJ45/ir2O3F7bwqkbWdknbaqR8fQmsP4sCC8+GeuQNqiSyiydgqzodzLyOAOeRTd7PTQSSvofPnhe/2lBur1Pw9c7o13V4fDFdQ2q3UClgoBIHpXpPgXVVvLOOQNz3zXmVoW95H0WHqX91nqES74wTVzRNQXS4LpCpLvICgI5PFVNClWQKpIzW59n8mUTCJZR6Edq8zH4WpXotU9zpp1YQlyzV0V7XVlvp/st5I1uzfd7ZpupaHdR5kt33g9ya1bjT9N1m0O2PbIO4GGQ1X0q8uNPm+wagS6jhWPcV8ZVoyi+St953wxH2qCs1vH/I5W5fVLdtrqXH+yKrLfCOUNNGwBPIIr0qSwsrgbl25NUrjQbSQnfEjCuaWBqXumdNLNqLVpxsY2natpsYXylDE9gKs6zdboYkj4LuCB9ATViTTdO0+MssKBvWqMUX2rU7Pax2qz8Y4+6RWiU4rll17Gd6U5OpFOy7nM6ZaSN4Y1K2LbmmhWQEem7/69a3hi4mmnv54Y2LTaepCjvIuRgfXA/On6Etvb6fbySN1tpY5F/wB1hVDSL2HT7+6ia4W1FzalkcjmIgnkfhU4eP76Cv1/P/hzvxM3Vp1rLz/K/wD6Tc5e41q50/R/N1fSbmK8m0+5RhIG3Iyhhgg9cjkH2rndC8GatqWmy6rd213Bo+xzG20LukxlWweq55464r0YQ3Gt6ncQDxAywr5bR7lZ0lBGc/nVhfDd80CWB8VzJbRNmOOCN2RPoCQBX6LhcDGE5OD01++7Ph8dWcnFy3stPKyaZ5tpes+IrAwyQzeWsVqJftLxiB2VSQsbL2JB6YzwDXsfwMmln09ppWZndy7bjzk8n9TXD3vwasbpZ7oeJLhmJMjmZDycc9c1p+AfiL4P0O5Sx+2XN1PwPLs7V5ufqowfwr0FT5ZJmNKfNGS6nr/ji6Ww8M6jeSOkaw2ztukOFHHc181y+I1u7i3t9SsYb+HZHCFs4jFGmWAyWVQenQc817V498SweIPB9zD4eWVryXagiuYTC2MgtxIMDA9a8v8ACHgq9s5pb/xBdee0kweO3iuZDGh9X6Bj+ld/9n4jENcsdO7OL6xCl8TPNfjktta6XZ6KuhyWs07M5kuAQ5jRuCD6EkjPoPrXnumWqW+mxqiSIWYsVc5IqXxSuoQeMNVt9WuJry7s7uSESTsWIXdxjPtirEZ8yIbiTx1NN4f2C9n2Kp1fae/3LFhJugktz3+ZR/Oq9+o+zMm0EORn8DTowyOGU4YdKsTKHj8xBlH6jHQ+lC2NZRZp+BbLVLdWbTTauGYN9mnAPmgdua9RsfAk+tWSPP4HuIZY4/nNvKqh2J4OM15Bp19LaEFRnB9cV1Nj8SNYtECRXE8e0YBDZ4pmsFTtaWjJPFngzxnp0iRpbppMW7JkubrzBsxjBXr15rD0TSr+6uXtJLmM4OZp2+VFHUk+nANbCa9q2vu0lxJNOx+6zcliewFXL6KOGxttHWNJY7y9gtbp1k27jK2CA3baB16Z9qulT9o7MznKmndXsQeENTt76eaOyUiyhdo4GIwZQOsh+p6e1aerWvnRv8meOa9fs/gHY2ujQvomp3Ud3CNjwXaL1HUblAx7HGK5/XPAfiLS5FWbSLmX3gTzAfxWvExmGre1c7H63kGf5bHDUqVKqrxSTvpr13PBtRtN7qpzuU8cVVNq0U4aPdwemK9Xb4X+LbzW1+w6PPFFsMjm6XywPpnk102g/AjWdVjEt3r2m2ihyyhEaR8Z5yOB+taww9SVnynvY3iXJqXv1Kyv5av8LnA+DdQlaEQyK3y4Gf5V1F3eLaQ/aHGBkAbjgcmvVdP+C/hXR4Fm1HVL+8dOeWWFD+A5/Wt3SvD3huWZPK8K2myJx5TyuzgkdDtPU0f2ZUk7uyR8ljuN8tnVcqUJSXol+b/Q2PhFpX9n+FYriSForm8/esGGCF/h/Stvxdr+n+G9Ikvr9xjBWOPvIfQU/V9Us9B0eTUdUnEcca8gdSeyqO5r5n+IfjS68UayZHfEIO2GFT8sa5/n611168cJSUY7nxuTZPW4gxsq9RWhe7f6I4z4paPp2t3V/wCJLW3isJj+8eCBdsZGeoHrXE+HJIBdpa3UjLaykJI6jJVc/eA9RXd67PGNMuYrh9qyRsnvk9K85j0bVBJmCJ5WU/cQEsfbFeBKUpPmP27A0nQpcsVotPRf8A1vihqWi3M1np3hvTZre10+No/PuAPtF07HJd8cAccDsK4iLQWum8y5YqD2B5rpJpY2kMl/IFufutH/ABKR2PvULyeYPkG1a+3wsEqcV5H875xUVTGVZJtrmest9+vmZ9ro1jb5eCMSyr2LU271KS3Pkzq0CP8ALvA+6fWrYhTzcruDf7Jq75EUsDLOquP9rsK7FHseSzjpNXmtLkWurRh1+9HNH/EPUHvXQWN1Hcxgx3CyKRwc4IpmoaNb3Vr9ldQYScxuODGfb/DvXIJBcaTqpsLttqt911PDA9CKyk5U3rqgtc3df0OG5Ja3ZUuRyD0D1zOvWckSW1xN8sjoUdT97K9/pUlzd6xpszRyy/KeVZuQw9RWXe311fT+bcSFyBhfQCuetOL2WprCLISOM03I9aUkkccGkPTmsFsXsPVqs2p5PpVIZFSwt8w5xVpkNG5ZWIvS0QuEQEZ59fSpn0rULJg0fzqO6GqemW3nByLgAqQfvVrNqFxDAsMZ3npkiuiKTV2Zt2J7a/KQgXDNA3TIHP5VHrKNNo77Ru2kP/iaSys5Hf7RcrLIx6bO1azRgxbCvylcHNbK7RK3MPwW20XY5z8pGK3nvIlPzZU9xjkVjeFgbLXLq14J2ZXPfBrop/tF8qrfpKotZSLbCIIjE2SckfMX3EYzkAd+1TC6VhvcxtWt7O8czRPKJsDjsfrUGlx+W7/6PO/TAJ6f/Wq/qaw2/IbaG6GqssvlMsouGhVkHzE5BIzVNJO4rlqaJM73GwjpzWXc3C4Ib5sZ4J5NKbrz2wLk/h3qhflhCdqY5xnHqaU5aaDSJ47qYRxxqeMADFVJY7qJXZmyecDHU04xssykSHK9jWhAHuWQRoSAcu2OFx1Y+gHFYyfuu5SWpwhJZznqTWtZL5cA96qatb/ZtUnj3KwVzhl6EeoqaK6kCgfKwHHSueHmUaFuF8zORWnGsYUMBk1kQyZO7AFaEEmV6it4Mhjvv3CrWrHIER+3HArKshvuS3vV1fmkPGea1ixN3MvWpn+2lRhduGBA55HWrqDFrGQByo6dBWX4kby76Jm4V48Z9wa17E5t4wwB+QYpXvJg9yFf1pepqefy1U/L83Ygmo4gDn1oAauB1xSyMoXqOaZO20dKjiAlIUk9etAWGvmRsCqOsQ+XAn+0a23towNjXQTHsKyPEUZjESpcLKDk/SoktCkYUwp9upKjGM1E+7PO2tCzt90Qk7dK527FrUuW7eXaELnJPWqEp29QavqvyHccACqV1u37W6gVi22zS1kRwKTLt6/StGzj8+6RRzjnFUrddqM56ngV0vhOz8zMrKST0OKVSXLEKceaSOi0BPs4XjA4r0DQponZS2RtFcdb23AxxXRaQp3qD2/WvLqq57FH3Wd5pQDEnOPfFdbpLBY1+bPrkda4nTbll2/xcCumsLw+WOcHntWEVY7nK6O60a4VRtzt4yPpWrJfqsZUSDJH5Vwltftjkk8YPtTrnVGEXUbQOvqK6FW5YnLKhzSPmL4120cPjrWFTG37SzL755rkb6XzFZ13bARjd1HHP9a6H4jXv9o+K76bduVp2Gc9gf8A61c3chfs5Tncw6jtzXq4a7Vzyce17V2HwGQ20bMCQFAUeqg1l3kXlXJlCkKzdP8APtWsnlC2eNGYnHA28Af1rOnHmXE8XmD7gYZ9cDGK6JbHGmMVhu9iOlXfCk5ttXRQwUHKknuKz0IaNGHXBFT2ASS9UJvDscgjoBWaeqG1dHppyGQ84J4rpvBsO7UY/MO1WYDJ471zGgx3GqWm+FGkMMZeRR/CB1NeieFtDitRp01yYbmG/Zdjkn5D6YzwQc17MZXVzklqjuruZSrQqyBoh0znIHWqWieYdSZGiAXcPvfLgevNZcczHUL+wknSJvszSIwwoMiNyM98471b0nxB4b0rWriebUbdbee0VwN28o+clMDJzSnKME7s0s3sv60PSrYW3khxKjRkc4OenWtLUykfhXUD5o+TT5yCe37pq8xHxS8H2cU0fn3snzsyGKykKkH6gVR8R/GDwrr3gfxDoek3l3bax/ZUpjW5tzGGAHIDcjOM8EiuJVIOSSZvSpyU43XVfmfH93Lud2Ykncaqv8sfsRmiY/L9abcn5VA9BXG9WVJ3dyv3pDSk0hpMgSiiikB9HftN6Cv2iz8SWln9lR8QSoGLAMoypyfUZH5V47bXklpq9te20zQyNtIdTgq2eCPoQD+FfVvxPsf7Z8Aapp9xZoJ1i86BvNLNvTnI/wA96+Rr6GSFWikVkZDkA9cHkVjRlzQK+GR9WfDP43aHqEMGn+LmGk64o2Sz3DsLedh/Fx93P5V6bb65dX9oupaRp9lf2sw3RXG35WA4ypbt74r420XxJLpbWN9Npv8AaFrJGsio2zHmJwwO9HU4OD0zz1r6S/Zq8Uv4v8LXi31wxubS6bMXACo3IAAwMfhU1Eo20N4R5r9zq/F2o+Nl8MXc+jTaTbX8MRkSIW5k3AckZOBnGccVW8KaemsaTZ6xJqup37XMSyMTcbEJxz8qY/nXexwwR4Kqv0rn9Bt7Hw9qdzpKwwQWM7mayVOAufvpjtg8/jUc/LYtQWpQ8VeFIr7w9crZaNZT3sIE9ss2WLOp3YyTnJwRzxWR41b7d8O7fUI7KG3SZlWYJCqMhKkFTgZ68V6M94qDEaBvT2rz3x9fSAXmlxSoYLsrLPHs+4/pn3wCf/r1xZnJQw8m+1jsy2LliIpK/U+ftM1D+x759N1BMKDhWI4K9jXVeG/s0Fwz2zARsc4HSqmp6Ta6mZLW6XbJHnZIOq1zUUt/4dvxb3GXjz8rDow9RXnYbHQxMOV6S/M9avhJ4WfNvH+tz3jQ7vaFIbmu50e8WWMByDXiHhjxBHMobzMg44zXoOjalypVuDWsZ8jswnBVI3R3U9vJC4urVtjj9R6GpWW31q1K8RXKdV9/b2qHTL1Zowrkc0t7Ysji4t3KuOQRXNmGXwxUOaO5jSquEkm7NbMz5YtW08/KryKPQ5qa21iWSP5lbd3Bq1BqbuBFKuJAOarGwuLi5LKuEJ9K+Jq0qlCXKm/Q9ZTjNfvUvUqywX+ozqrLsjPbPStG8hh0m2tHzjbNgn1yDWtZ2qWkQMhJfHJNcd441D7RLDbxuqxxyBnJ9+AaTh7OLm9woTliqqpx0iiC6tHisLOZ4ZIxEH8xCPmO5sNx9Cao32gNcXklzucYtkEZAyep3cdO9bGpMmmaXaM18ssaXBd/O4aUMVJUe4+aorHVytlqIWLzPsbeSC3AfLnn8BTwsI+2S6ux3urV9jKUNtV8m/P+tTR0GzWw8iORCWEQUBhtPBPYV0TQtIFYC3hT/loZEzkfWufvPFNrb3jQaXbxXsu0Avn92hHv3P0/Os26bVtUYfbrpmQnIhUbUX6Af1r9Iwq5IuO+r/NnxmIpyrSU3povyO41XwTca14dvdJmu4LCK+jaJ3tU+dUPcH1IyPxriYfAWh+G5ZrXSrNPLtAqmR/mc/j/AEFeveF5jPodqzffEYVvqOKzL7ST+/D/AOtvrgBcDgKOa+jwUoU5XseHXc9kzzZLQx3km7OWO7J9MVcWDzLNo+4zXS+P7GK1NtPaxBUgURykDsTxmsO36EjvXuwre1gpo89w5W0fLf7ROj/2b47h1RFIi1W2DMccedH8rfmNprlNPO6IfSvf/wBojw7/AGt4CubiCHfc6bKLyPA52dJAP+AnP4V89aU48tTnIxXi5jC1Xm6M9TASvC3YubfmHarEQdFbA3A9V9ff60zhsH8qkhYg815T3PUtoFp9lnkwsiqc8q3B/KrK2MAnDvF5i+m7AP1qnc2tvPyyKT3zVhIoYLMpGgG4YrSNmZtNGnHqjNIunaWym5lPltMo+WIH+77+/au3s9LtZtd8HaQyBkn1mLcpGQyRlVI/Vq5DwHYRDURdSKMR9M+v/wCqvV/hLaw658atAjHMelWs94w/2iAq/qwP4VtSaVzOptdn1HJArqF3OAPRuoqVFUJt7dKU9KBQcI0wx5DbBuAwD3x6Vg6xp8WnmPULKNlZHxIo6bT14roqRlDKVbkEYNNMadjm9Q0i61AxSCSPYOQr9KfOdN8M6ZNqurXiqkS5LHgD2Udya5fxL421bwzHdW39jSambbIjELYd17cGvlL4q/FTxP4y1iSHVS+k2kPC2pymz8D1PvWVXEWVkfR5HkU8xqpVJqMPVXfounq7I7T4v/FC88X6u1pYb47WJsRKpztHc/WuEbWbLSIcSM01yw4UcmuRi1SUxMtiwihHD3D9Pw9TVFzBNcq0lwBag5kYt88x9D7V406Tm25n7VSlhcDhY4fBxXKv6+frt6vQ7fw1ez61qs15qluVtIhiFM8Fs9feukkjsbhyY1CSAZEsbYYfiKwoPDXxEngt5NM8A6++nyIGjlSxkKshGQVwOmKz9J1K5SWSFo2X5iG3cbTnkHNctShLexFDGU6ql7OrzOPmcF4mkaLxNf7WPFy3OeTzWxZyt9lj3cfKOas+Jvhz8RPtV9qh8EeIPsQLTm4+wyeX5eM7s4xjHOayLCZjZx7uDtAr7HCv3V6H4JmslLFVXH+Z/maasN33gDVuFI2+ZyXPoTUfh/Rdb8RXTWmg6Te6pcou9o7WEyMq5xkgdskVpXvhTxfpuoWen6h4b1a1vb5ilpby2rK85HZARlvwrsU0jy7GXfNJng7V7YrIutFv/E1xbafp8DXF/vPlhRztAyf0Fd7J8OPiOw/5EbxF9DYSf4Vr/C3wH8StG+IOm6kPBGtR+W7fNcWskcYypHLY4FYYifuOzNaKXOuZafcfOWqSTzXci3Bbcp27T/DjtVP7g+XpXoHxi8FeLPDfiTU9Q1vwxqGk2NzqMqwTSQMsEjElsI5A3cAkewrhrGzvL++istPtZru6mYLHDChd3PoAOTXDF3V2bVElJpFYyLz2NOVwc16rafs4fGa+sFvIfBF1GjLu2TTxRSD6ozBgfbFebeJfDuueGdWk0rxBpN3pl9H96G5iKNj1Geo96pGdyocEULioFZuzke3WpbdJ7m4it4IWlmlcJGiDLOxOAAO5JptpK7AntZWimVlYgZ5rs9NtFIWeR1YYyMc1l/8ACvPHx6eC9fH/AG4yf4VdsvBfxHtcBPCHiDaO32J8fyrnp5pg471Y/wDgS/zJlBvZG2yxPHw23HocVVuLlYlJZvlHep7Xwv49bHmeDtcU+9m+P5VkahpmpRX72usW01i8R+aCQEOPqO1d1HH4eu7UpqT8mmQ4tbmXp+or/wAJXFcDhC2znuMYr0JJSygOq47VxujfDzxprL+bo+hXVzCDuS4wEjbnszYGfau31jw34p0OxW41XR7mCIKC8igOqn3K5ArGlmmEVZ0JVY8/bmV/u3CUHvYyPEcCSWBK4JX5q5iWUMyJtVtq87hkfhW+2qweWQ4Gw8HvmtOy8K6lrOnR3en6DqE1swJinhtmK9eee44rsr1qVNc1SSivN2EjhVtg+51YAqeRntVqeRGszG4LPgAZ+tPvrO4tbtwygL3b0weazpHgyEMhlYHIVP8AGpb5UNFrZJNydoTPLVfs3UW7NFIqeU6gsMEjjr+NUoLS4ltDNcfuYVHCDq1VfCzNPe3FurOJJl3Lt6cdQfbFY1vgLjuQeK4mkuY7qRmcyAqXI6kfzrCKNG2R0roPFbKkVrCqFCm7POQ2T1FZWnX0NvKVuLSG4jPZgcj8ayg9EVIS3Zmwqgk+lbdlY3Cw+ZN8g7ZqSLWNOgTNtp6RE91qlfazJOeTtX0FbpRXUz3NC02q+xea07e1cKCwwTXJw3+yZZFYgg5rrtM1aK8hO1l8wdV71rTkmyZKxgeN7cRQ2zdwzD+Rq3ZsFhj6/cH8qj8ZFpdOWQ9BKP5Gktv9Unb5R/Kp+2xvZE8x3HmmRtg0pqI8NVCJp4y0ZwKzWLC4ijIGS4xW3bFWXDelZmt204eOa3zlDn5ev1pTWlxx7F1oxOgx96sLXY2imRGGPlzViK81bP3UJ9SuKz9Uu7i4lH2jZuQbflFZykmikjOOS+K2dIZPmSRc5HHNY8eWlGTV+3ma3nVxWSGi7JIsjiMZxnnNZ853SsfVv0rSudjM9wnC9hWV1cDr2rOUbPQu+hZXb5aKOSe3vXovhm6t9NtoV1DTZY4doxKvIP1rziBh9rjyQFDAn6V2Fl4oktU+zBRMvQD1H0rnrpyskjWg4xd2z0u0OjXqLJYzq39K17aySNt4wR/KvHYdasWkNxbI9o+7BZPu5+ldTpHiTUdiFhDcQ4xvTIb8R2rhqUZLU9ClXTZ6Rby4LDsPTtWjp90+9QeDXF6fqf8AHk5blsn9Kttr1rafNLIQPbrXO4u52xqKx6MrNtBBIPtWL4zvZ9O8PXV583CbUBPc9KwbH4jeH7dP9JmY46fKSTWR8RviVoeqaTFY2MczgtvkYpjoOB+tOFKcprQbxFOMXqeQagzNdsZG5OSc9TUUgBjl/eKCAMAeuRULXP27VGkCnYzcKOuB2pYOYSD9933Y9vr+NfQUVaNj5utLmncRfkkA5HHbvVGR1GsNyDhcHn2q5df64DG3A+Ye+cVkxuWvrib64qpPQhIsJsj2bl+XqPzp9n+7vA39w8Z+tVZHxEkZzyCastnCEMegzxWZR694Daa3a4NuI9xJXD8ja3tXZwrfi2htftbrDC2+JUULtb1B61xngqRNkTbvmaJePfp/Su+tN2wEjPWsJV6r05jvo0adr2KFxp/nyFrkGdmbcTId2T6801tOAACoAB0wMVtpg4BGOa1NJ0e81ecW9jAZOcFuir9T2rB92zo22OKOktcsI0hLsxwFAySa8p+KMt14Y8Tajoi2pgupIUjmdz8yo6hioHbIxmvt3wZ4RsdBhFxKqT33eUrwnsv+NfCHxs1c658WPEWpE5V7+VU5z8qHaP0FXQ+Jsxr2dNv0OPY/Oo981FO3zAU8ff8AoKjlOXNdaPNI6KKKkQUUUUAfoxd2P2gMqRqEwQW29u9fGXxb0iXQvG13pkwG6IlV28r5ZO5CD9DX15p+qLrmlfbNPnaGN03Jz0A6r6Zrwn9qfQnVdJ8RxFnW4jNvMSMYZeVPHqM/lXnYOvzadypw5WjznwFHd6zpt14btbY3M6TrdQouNwXpJtB69jgcnFdr8EdU1HwT8TJLG4WVIr5vJkSRCpJ7HB78145YyzQ3sckUjRs3yq6nBB7EHtzXX6h8QfG02m2Njq2ttcw2syyRiREMoKnIy+NxHsTXdKCcWjSEuWSZ9yW63knzSJx9cVT8aWvk+GrjUUhklmsALpEj5b5OTj8Nw+hql8P/ABdb6/4Q0/VlViZYhuA5IIFdBJetLF+7UoDwSRXMrzidEkoOxBqOs2tv4VXV7MoxnQeRzwWI6/h1ryu7kMjtJMxZ2JLMepPrWv4geeC7msTNut1lMqRgYCMw5H9fxrGcc18lm+JlUqcl/h/M+oyrDRhT57fF+RzutWxjuFvIuR/EKztUs7fVLIxSLnjKnup9RXVTorKykcHqKxbiyaKTMZwD7cV40JuLunqj3XBSVmtDzxor3Rbsckr/AAt2P/167Pwv4qwVSaTBp2o2Szo6SKGVuMVyGoaZcWMhkj3GP+8O31r3sLmEK65KujPFxGCnQfNT2PoTw5rscyL+8Hsa7rTbxZIxlt2a+WPDniS4spVSV2x9a9d8JeLI5UX94Dn3r0ITdN67HDOEaq03PTr2zWUCSLhwcqRVnTtQTHkXCiOcfk/uPT6VS0nUYbiNfm5q7d2cdzGTx7VOLwFPFxutzn5uX3Kmxna3qpZja2uZJW447Vx3idTZ3Jtsh5ZFi3AjqCx3foK6qKEadM3mR5U9Hx/OuP8AFVyt14xiG8KqWuSfzr4nH4apQuqi16dj6bKuRzSgvdSuR+Ob2NdOFq52iO628HsBnP6isLT7y71V/J85xESGZF4H4+tY/wARNeiv/FcsNrKj29uFjGwAAsB8x49/WtnwC0f2tA2NpIzX1GUZXCnTjUmvef4I8rF4+U/3UdIr8+p3nhrS1jVf3ZX611UFlEBnAyOlPtIrdbRJI5A2R+tN/eD58YH1r6eMOVHz86jmzq/Cj7beS3JHykMPx/8A1VsSRJIUZhko25T6GuV8NXO3UEUnAcFf8K64dK6qb0PPqq0jB8XWSyaJdKoOZCHb6ivOtMcn5T1Bwa9cvoVnt2ibowxXlF5aSWOrT27DDI5/EV7WX1E4ODOCvGzuRavBHNG0UyhoplaNx6gjBr4+1PSZ9B16/wBHm/1lncNH9Vz8p/LFfZeoRlrcOK8G/aD0FLfXtP8AEEMO1b6P7PcuBx5qDKk/Vc/980Y2n7SjdbovBz5KnqeYRHcducVZVcIQcMexqlMrQuG7ZpqyuLoRhjz+tfOyue/FossP3g60jSYbGc4oulkjTJODWl4O8N32vXbmFD5URAZj0LHtS57K7G4czsjR8OXEhISNSf72K94/ZC0c3UmseLpV+ZiLCMkdQDvYj8SB+FczongtNG0S71C4WMrb2zyMD1OFJr239njSP7H+E2jRsmyS6Rrtx6eYSw/QitcNNyTkYYyPJFI9CNNkbahb0/lTqCM/StzzhVORkHIpaqWMmGeA9Yzx9Kt02rAjkfEFnbz6lMs6qc4PP0rzj4k/DLQPEulOt5ah5kB8uVeHX6N/jXpfidgmqDOBlAc4rLafeFG7KjiuecVdnfQrVKVpRZ8K/EH4e6t4Ylmnup5LqwjOEeNOQP8AaHRfrXP+ANHl8S+N9G0G2Tab29jhx944LDP6Zr7A+JOnRzJLJ5YOQd2RkEdwfavNf2T/AACh/aEu9WWFjp+k2j3MJJ4SSQ7FX8MsR9KzhHXlZ7ss3lKi21qlv1f9eR9p2VvFaWcNpCoWKGNY0UdlAwBX57fHjwfeaB8YPEOnxXBW1kuTdQIG58uX5/yBJH4V9feL/iPFo/x+8I+BDMoj1OxuHmH/AE0OPK/9Fv8AmK8k/bZ8H6leeK/DWu6JCTPexvYTMo6FfmQk9hgtWlen7SNkcORY1YLEc1TaSPX/ANnnWI/FXwX0yO7cTyQwNYXQPcr8vP8AwHFfBni/T28M/ETW/CVxHsOn3kkMfOSUByv5qVNfRP7BusXmla94q8A6rujuEZbyNGbJ3D5JMe33T+NcT+3P4YfSPjVpfiG3ibytatRu2rwZY/lP4kFfyrrpNwaR4+ImqlWU4qybbt2PV/2GPDnkaHrniqRDuu5ltICf7kfLEf8AAjj8KwviR4mGt/tj+G9PikDQaTdw2ox2cgs/8x+Ve4fCrTbf4f8AwP05bwrGLHTTd3THj5ipdifzr4q+E2uNr/7Rnh/VpLg+de6557qeTlixxn2zj8K0TvKUjA+3Pjd8Qh8NfCUWvHTTqIe6WDyhJsI3AnOce1eQaX+1lYT3ZjvvCz2cAidzKbsHlVJAxjvjFd7+1b4P8SeNvhzb6T4XsRe3q38czRmVY/kCtk5YgdxXy7dfs9/FoWkjzeGEUKhLf6bDwAP96phGLjruO+pm/tH/AB+X4teG9N0VfDT6X9jvftQkNwJN/wAjLtxgf3q+iv2Ufhbonw0+G48d+JIYY9avLQ3dxcTD/jzt9u4Iufu/Lye/OK+Ivh1pL638TPD+gzRblu9Vht5QOu0yAN+ma+8f23Nbbw/+z5qFtau0Jv5obFdnHyk5I+mExWWxTt0PJfEX7al9H4lkXQfB9pNokcu1XuZ2WeVAeW4+VcjkDmvWviF4f8LftHfAuPXNGhQaibdptNmcDzbedfvQsfQkYP1Br85RIzD5V4r2b4L/ALQnin4W+CLzw3oej6ddvPdG4juLx3ZYcgBhsUjOcZzu/CnYR5Dc2slvcSW88bRyxOUdCOVYHBBqfRbn+zdasdS8vzPslzHPszjdsYNj9KXX9UvNc12/1i6SFLi+uZLmVYhtQO7FjtHYZPSqZ8wfxLTlBTi4vZgfQR/aSI/5lP8A8mv/AK1e0eGNfOteCrTxH9mEJuLU3Hk7s7eCcZ/CvhJi394V9o/DH/ki2k/9gs/+gmvynjHIMBl2HpTw1PlblZ6t6W82dNKcpN3PMv8AhpT/AKlP/wAmv/rVT+Gmnv8AFj4nan4t1K2e20e2ZGa137hJJjhCfTjJ/CvA98gJ6flX2B+zZp6aZ8JbK5IG+7eS5kPrzgfoBXq5/g8Jw9gZ1sDHkqT9y93s9Xu/IiDc5WkUfi78YbTwPfpoOjadDfX8aKZVZtsVup6Lgd8du1M+E/xmtfGOrf2BrWnwWN7Op8gxsWim45Qg9Dj86+ZvGGpXGr+KtV1OYl2uLuR8+244/TFV/Dmoy6X4h07UY22vbXUcoIPPDA10x4KwP9nezcf3tr813fmt91r/AIeYe1fN5Hrn7RHhJfCOvQatpSNHpmoE/u1+7DKOSo9AeteyfAeTzvhFpcnTKS/+htVL9pKxi1L4Q39wy/NatHcRn05A/rU37PWf+FM6Tn+5L/6G1fJ5hmlXH8OUvau8oVOVvvaLt+DNIxUajsfM11pd7NqN4s14wh89ztVic/Mas2mkw27xkAgZ5Pr+NYt1rU0Gq3ikkgXEn/oRq9Fr0c9uQy5x1GcV+10JQ5Fc42mbcu25P2fJCEbcj3rlZI5NF11Y0lEhjbhl7g1attQubgvHYxPLIoLnb0UDuTRoWj3eqzvctcbJOvK5IHc49KdepGURwTM/XpVnfKBgoTgMckVjKNxArT1A7p35JGSMnvWdJGVJIrBKyKZIFc8dBVq2sLmf/VQuw9cYFUoppYyCvOPWtK31q9jxu+Ze9UrdSXcu22i7cNdNtGPuir1qlpFcxrbwhD0L81FFdRXSLJvZj3U9qvCB7hUaN0CDt0xW6iuhNyDxft/sXCngSL+PWorZs20X+4P5U/xHazTaK5i+ZYXDOPbkZqtp7A2cXrtFD+MLaIsnpULnDVORxUM3602CJIZdpq8hEq4PNZG6p4Z9p4NJSBomnhC5wK5O/P71/wDeNdZJONpPoM1x9025y3cnNRUHHYfpwH2ld3TNbmoWMRQTRtg459DWfo9n58TSbgCvatWZcWarn5sgY+tQloxozzJssXRvaqMXBBPvVzUU8v5OlVUzsPrisnuWtibTovOu1XGV7iux0G0n0+9S/sQokXpuQEH2Nc34YiMl9t6cc16dp9ltjTao6Vx1pNSsdmGgpLU52HTohqBu7uzWeHzPMNoGIjdvfFW3QW800tvbJaRlQyRo5YD1HNdM8BiUtgY9MVDpmjzazqIVmEUGfvEdfoKyqVvc946I0Epe6TaVFJPbBipBC5PFZGr3OJvJWEMe4NfRnwx+HuhXGny295EZHkjI8wsQwPt6V4/8SPBd/wCEvEDrM6y29xkQyr1K5/nWFO0kmdEk43XY80ln1GWYJY6VJOMkAx25bnrjPQHvisbUdeme2kt9pV3G0gx4x612bQ3ViQthcTwx7t2yJyozjGcdCcd64LxVCkWoCNVbftBbPck13U4w2sefV50ua5VsVLEIOAx5JPQd6090aZAPzcbeO1ZkEjB8MflC7QevA606GYu8jE/wbR/Ku2LscLQt9MFmdwWdQvGB0NZ8QCock8nJ+lT3J82Qqrls9CeM0iqJA0avgcBeOpHWpbuxkVx9+NePuZP41ciYmJG6dOfwrPmbdfNjjnbitKFWGISQBgE8d6lgeoeAZTNPGI08tCrEDPQjkfzr1fQtNvNQCi1t3cY+90A/GvMfg7HG2r2gmRWDQll3dM8Zz+FfS+geXHEEjUIgzjbXBVqWlZHqYePu3M3w54IaSQS6o5RV6Rock/U9q9A0yytbG1W3tYkhiX+FR1+tQ2b7gNoNaFvHuI3HNRe+pUmZPjXWE0HwbrGsyPtWys5JV5/iCnaPzxX5u3byTXMs0jbmclifUk5Nfob8ZdNi1T4Z+IbCUfLLYytn+6yKXU/mor88W+6T+VdlGDUObuc2IknBJd3+hAvdveoiealYYjqE1scLEooopCLEdu7oGAGDRUsMbNEpDYHpRU3GfZ3w/NummveW8b29vM+IRI3y+WecfUcc1mftIvpqeBWsLmTbdXDJJZqfl5Tq34jcPxroPgr5lv4e+y6tam5s4Y5LlNqjOVYALuz8pwScY/lVn4x/DvT/ABZ4e03Xlla1SwL3BWWUTyXSHB8sHJVcY4GCO1cNHAujJyqu1tf+HKqNJHxdPCRDIuCGjYMv0PIrp9G0mXX9PvpAv77yGu4MrxIETLoO2Rhqx/FEDWOt3MCiRVRiiq5yQueB+VaXgXxx4h8LWskOmSQT2wm3taXUQkibcMZweh4xkYr0NHZhuj3/APZP18TaBeeHpNplhfzIvdTXuwRYbd5iyERqWbJ9BmvkPwV8Rbo/E6wvF0Ow0RbhBDJFaJsV898ce9fT2oQ3LaUQ0mI5nVD83Yn/AAzXn15ewjOV9tT0KK9s4Lvoc3baff6zdyXSoQsrlmlfhR/jXR6f4P0wIPtVzLM54ODtGa0rR4IoVRXVQowFXoKsrcW/Tdg5r4Kck25SerPqZTmlyw0RjXPgbS5/9RcTwP2JO4VjX/w91AMFiu7d48/eYFSPwruUljf5Vmwx6HPFSLNcf6ueMAg8MOjCsJcvQmOLxFPr954Rq9jdWN29tdQtFKvBBHX3HqKxL6AsD79a+g9cstM1e2+zajECB92ToyH1BryPxd4euNFuCCwntnP7qZOh9j6GsozVz1cPilXVmrM8vv8AS2hZmjGV/u/4UzTNSutPnBVm2jqO4rqbiHdn5c1RlsbeU4ljBHqDg17FDMZU1yzV0c9bL41HeGjO28H+NCUVPN+b0r1Lw/4kjuFXccg+pr52sPDOo3N6I9DlE1wQTHCWCu2Ow7E+3WtXRfE19pN6bLVIZbeaM7XWRSpU+4r1sNiYT1pP5HmV8O4vkqrU+mf3N3HgYOa4zxvodja2d1rUikfZYHkJBxuCjIB/GqXhPxdHOq4kDD61b+MOqQn4T65NG4DvCsQ+rMBXbUp0cVDlqK5wqpWwb5oM+Y7C8Z7jzT1dyx/GvSPB96I2UhgD6k15ZpuC/HHNd34dkaONe4rrasclKTZ7PpevSRwBfM47gHrW5a64jRLuK5PvXllrcNtBB/AmrUN/KpK7iPSn7WxboqR6ra65HDcROTgiQc16ojBlDKflIyPpXzJb30zSqWkYj0r6S0mTzNJtJOu6BD/46K6MNU57nBjaPs+VlmX7n41x/j/TgZIr9BgkbGPuOldfIf3dU9ctft2kzQfxFdyf7w6V6FCp7OakebUjzKx58i+Zp5B6iuV+JvhxvEPgS9sYQPtCx+db5H/LVPmUfjyv/Aq7KFf3ZX2o8v8A0T6V69+hx2a2PiS5+dVK5w3PNPW3PnRSdxXa/Fjw3/wjvjW5jSEpp98WurNh0BJ/eR/8BY5x6MK5q3RpbhIkQszEBQB1NeDiKfspOLPdoVPaxTRK1nPqV5Da28bPLIwVVA717X4R0FNF0iGwt+WxmRz/ABOeprE8HeH20yL7RdR4u3HPfy19B6H1rsLS7igbLsOB3PSvMnNVHZbHpwp+zjd7lfXYb++htfDNvI5uNZuEtOM/LGTl2/BQa+j9NtYrHT7eygGIreJYkx6KMV5d8GdJbV9Sl8bXUbLAqta6UrDqmfnm/wCBEYHsPevWBXo0qfs4KPU8jFVfaT0FzRSd6WrOUqOojvlcfxjBq6OlV5wu5c1Mv3RVPZCRxPxCuVtdVtC54aI/zrDu9UtUh8yN16dKT45XBgvNO6jMTf8AoVeW3OqSMrANj0NcNWpyzaPVw9Hnppmt461tHsZVU5JFdx+yxov2Pwdfa5IgEup3ZKHHPlp8o/8AHt1eDa7c3VwwgTLyOQqAdyTgCvqgeV4D+Eg+bb/Zem/ePeQL1/FjV0L1JmWKSpw5e55d47+AniTxN8cY/iSvjG0thazwSWlr9lcsix4wpbd3wc8d69O+NFjJefD+9miTfPZ7bhQBydp5H5Zr5dHxS+KEzbl8UXsa+mxP/ia+lPgzrVx4y+FyrrFybm9xLaXchxlic4J/4Cwr0p4aVJc0jz/be0sj5D8HfECHSv2odJ1cOi2guF02VowPmikGw7vXDEHPtX1d8fvh2vj+LwqVjDPpmuQXEjdxCeJP0xX57+NdOfQPGmraRcQ+Xc6ffSRbkYggqxwf5V+lnwe8Sp4u+GPh/wAQqwZ7uyQzYOcSKNrj/voGs6is7oZwf7Y3iKPQPgpd6dG+yXV5UsUUd0PzOP8AvlSPxr5I+AduI/jP4PMQRR/aSE/Lk9D3r079vDxL9u8faR4ZhkJi0y0M0qg8ebKe49Qqr+ded/AWP/i8PhBv+ojH/I1tTj7jIb1Psz9oj4hap8NfBEOvaRp1nfzveJAYrlmVdpBJOV5zxXz9f/tZeLpbCSNvCmhr5qFD+9l4yMetex/tf6HrXiD4Y29loWl3epXQ1GNzFbRl22hWycDtXyLL8L/iT5O0+BNfYE84smqKUYuN2Nt3ML4ORz2Hxq8J6xIqbTrEDTJnBUM4BPv1zX1r/wAFBLaaf4FxTRLuWDVoGk9lw4z+ZFfLereDPG/hu2TWNW8MavplvbyIwuZ7do1Vs/L83Y5xX2neRab8ef2d5bSGdFm1KyCkk/6i7TB5/wCBD8jUVIpaos/Mr5O5SrVpp15dW81zaWd3PBB/rZYoWZI/94gYH41ueKPh94w8Na/NoWreHdThvY32hVt2dX5wCpAIIPavuH9kHwHcfCj4R6r4g8aKNNnvib25jn4NtBGnAb0OMkj6VNwPz5Cxt/Gx/Gn+TH6n866v4o67ceOPiNrvihbRwuoXjyRKqfdjHyoPwULWDHp143C2kuf92qURlJY0Vt2AcdmGQa+0fhmR/wAKZ0rgD/iWHgdPumvkEaPdYLSeXEB1y3+FfXfw5Ij+EWlxbt2NNIyO/Br4HxAi/qtD/H+jNaO7PjW6lknSJWSJPKXapRACR7+p96+xPgRMt18G9HWM5KW7xH2YEivjyVQsrqudoOBX0J+yd4qh+yXvhG5lCzK5ubQE/eU/fUe4PP4118d4OdfLOeC+CSb9NU/zFRdpHz1qSSRahcwSLh0mdWHoQxBqG2iEt1FEobc7qoHuTXqnx7+G+r6N4vvNX07T57jSr+QzrJChbynY5ZWA6c5I+tVPgV8PtY8QeM7O9u7GeHSbCZZp5ZoyoYqcqgz1JOPwzXsRzvCvLvrvOuXlv87bet9LE8j5rHv/AMeCtv8ABXWI5Gx/o0cYz3O5f8KZ+z3/AMkZ0n/rnL/6G1cv+1V4m0+30Oz8LSyMZruQTzKjcqi9M/U/yrrPgHHGnwg0pIX3pslwf+BtX5TVw06XDcKkvt1br05Wv0OhP958j4/1Vd2rXu1v+XiTj/gRrU8D+G77xP4r03QLJd817OsQ+U4UE/Mxx2AyfwrWbw/Zx6tdSXYM5M7nHRR8x/Ouo8Nzto119r0a4k06cxlDLbOY3KnqNw5wa/cqdGUqat2OU+gI/wBnnwPbad9i07UNSgckF5pHDeYPcY/Kua8V/A+TS7aW50OZbldpDO8qo4BGOnQ8dq0Pg/8AFi9k1q18N+IrpbuG4JWK+mlCvBhSfnY8Mpxjnke9e4ebp11FujubSdSM5SVW4/A1xVVOnLlkbRsz4uX4KXtxDM0etQ7onKFfLzgjqCc1xHjvwTe+FbOG4uLmK4jklMYKKQQcZr6v+PmqRaHp+n/2Lerb307MziBYyjRjuw2/ez34r5p+JWqapqWkqL+8edFlDqCqjkjHYe9ddKpScPevzfgN0na55yCDyBS7j/dqFWZexq1bmGQYdyrdqZzktv5i4O4AegrorCVWt88g1iW4wdqkfU1qac3ky/MQwPQela09CWrm1FJ9mtjK6Bl/jU91NZl1ZpZSCONt0LLviP8AsnoPw6VY1CT/AIlF43U7Vx+eKsatF/xLbJj99UCn8s1u9SUZq8rTJRT0702QZNQxorSL6VGvy+tTMe3SomPWs2URXc+y2dvbArn2yWxWnq0oCrGp68mqVhCZrpV/Ws5O7Bm7ocRW2K/dPXmpHLLcIrdmqwI2RUk3YZRzUFySX3ntn+WatqysETM1KTzLnB9cVEVYxs2M89qjkbM+78anTiFuwC/nWF7ss2vAyhtQfPOAK9Us1HlKR9K8h8KXH2fUvQMOPzr1PT75fKDZ/CvNxF/aaHpYRrlLl2zbViRWkdzhVUck+lafgFJn1v7JcRvG0Z+dSPun0NYLXzW95FdKrZQ/w8n64rf8J6/G2pNdiRZCX+fKlWGO2DXLWUnGx3U+XmR9OeHrS3sPCa3rffkwFINeYfHu6hufCkTuytOl2gT6EHP8hXSaX410660dLEXICdQjkcHvXL/Hl9IvPAkDWLqt3bTRvgfxknBHvwT+VKE43jFPY0hTa5nJau/5HnVvots/hqfU3H3AoUk/xE9B+FeIeNv+RpuowQ3lkJ+IFer3GuTrpC2j/LDFmQgdzivF3ma5u7i8lOWZmcn3Jr0qF2m2eXimlBJDceXBJtP3Rt/OoYH2R/dB3cUTNiBUOcudxpsLbTuIyB0A6n0rqueeE2BIqqw+UHn3osh/pa4/gGce9Rqp8zB4A654qSzYrHPJxnB60LcCujbrotjq2cVsXizW+qOk5xIAu/3yAR/MVi25/fjPTI59KuyszTSMzEkEDnrx/wDqouB7B8JZI4b7TGLbgXKnI7fMD/SvpjQm2oqd+Ovevlr4R3jG/wBHgkChGmmUHPUlCQPzr6l0ZP3S+jAcjsa8uv8AGethmnA6ayOMHgmte3bP8NY1hwdrcN/OtaJtqFm+6BTjsTUOO+N97LZfCzxPcQEB00+RQc9N3y/yJr8958bsc4B6V+h3juOx1rwL4gt1vY3SXTLgHI6Dyyf0Ir897iIK3ysHB9uRXr8vLSivX9DglLmhfzf6FV13RN6jpVVgRV2RGB444qs4P1xWZgRUUpp0a5YUhGtbHy7dFMbZx60VEisUBWXA7AtRUjsfSfwovEvNfbRri8mghltWQkN5bsf7vqOecjtXs3w/tNet9Lt7C4W1bRUd0CXTgtCP4SfY54HX86+VvByrcat9kutTisf3JRZWdgzt2UYBzn0r3PwqupaZp1rqF9ps+o6fLjcsSFg23bgMq42HHQ1VTFQnrJa6/cUmraniH7Q3g3UvDPimW4u5I5obqVjHKi7Qx6kYJzx/hXnGnMsN5FJJkQyfI7Y+77/h1r6I/aKU6nc2OpppF1bQX1u0Mq3ExlYuhzwT9zaMccZya8BaD7DcNbXyFraTguvOD2IqpuLs0RBOOhe1Kz1LTbuz1iZSUDIIplOVkZeeD34r7DGsx698OdI1G3kysrRhjn/ZNfKfhXUNb0uA2dvZW3iLRpGDPaSIJR9VGCyNjuK9p+GXit7jVrXwra+Db7RtFLGUi7Z2KkDgAkD1NeVmtLmw85X2TPVyypatGPmj2DSNPYQIWznHNbcFmnG4D8agjmWOMLGucDqad57f3+K+CtGJ9PUlUm+xbaxt2Tb90+oPSmwK8LiKSXzVHK+oqt9oGPm59yaSGb9/j/ZNc85R6GSpztqzRYWsikSIDWPrnh7StTsZLdlaBm5SRT91h0OKtmfBx0ppuDjrXPNx6oKcakHeLaPEPEmj3Ok6i9nckFhyrr9117EViSWyMe/4V7X430ca1pDNFGPtcALREDlh3X8a8gddrYKkEdciumjJNHt0avtI36jvDumXNxqtvDZ3qWs5b9y8jYG8fdGe2TwDXTajqltqTtovxA0ljcwnZ9qUBLiI/wC93/HINc5btsfcpwR0PpXqGr6Nb/EHwvZ30UiQa5FDs3Nws23gq38we2a0s1K8XZ9Cq1WnZKvG8Nr9V5+nc801HwnrGig6h4X1JNasPvFYxieMf7Uf9VzWJ4r8azar4Ln0mQFXaVGYHpgGtjVPC3jDQ4muJ7S8soFYL5inKgnpXMeO/DesaJAJNZ3rPKoZF8sBSh5DBh1r2sBj5yqRhV3/AK3PLzDAUoUJTo1Lrtp/X4HK6Ww3jPrXdaHJ8o9MV59ZNtcetdhoFzjbnrX089j5ikzurVlKA5OcVaQZXPoaxbeXcFBbvnitaN1MXLcjniuWTO+BctdqketfTnho7vD+nMe9rH/6CK+VPt0ccoUnHYV9U+Hcr4d04HGRaxf+giu3Ap6nm5nJNRNCb/Vt9KVD8i0kgyhHtTbY7ohXodDyepxeqW32XU54VB2sdy/Q81DKFS2OehFdR4g05rl0uIRmRBtI9RWBe6bctBtJWMjsx616EK8eVXZzSpu5wHxM8JxeLvDMliuxL6NvNsZSM7JQOh9mHB+teQfD/wAO3Gn6lJda5aSW91buY1gkXDRsOCSP5V9JI8WnqJN4aVe/YfSuR8f6PD4gdb/TporfUFGGLfcmHo2Oh964sc/rEbRO7A1FQneWxyF5ffN8h70vh3Sbnxn4jXw9bOUtYwJNWuFOPKhP/LMH++/T2GTWfZ+DPGl/eiBvsWnQbiHuXmEpUeqqOp9M17b4F0vSfCehJpmmhiMmSaZzmSaQ9XY+p/SuLD4b2XvT3O/FY2Mo8sDt7KO2sbKGztY1ht4I1jijUYCqBgCpDcrXMXWsohxuFVl1xd+Nw/Ouo8s0/Ffi7T9Ct5IRNBcas0Ly2unGULLcbRkhR16Z+uK8W0X4m3cXizTPHMl5PJoeqn7DqdoZNy2E6/wjPQdHHqNwrs7611bUbqZ5L6Dy2GEPAkU5OCG25Axxt/WiLRdSiaNY7y1ESRMjIgCK5O3aQAvykYPPJOT0zXdRnRhFqWrZjOMpM9V86OQK8bh1IDBgcgg9CKl8wbetcT4X/tCxjmXUb5Lp3ZSrBcYAXBH/ANatqfUVRMlq4pKzsnc1TPP/AI+srXunZb/li3/oVeSXTqFxkY713vx61IG9035v+WT/AM68nuNQUk/NXl4lfvGe5g5L2KLum31rpviGx1K8tWvLe1nWZoQ20vtOQMkHHOK1vHf7RUXjueTwLYeHLjT905865e7WRXVASV2hR1OO/auE1TU44oZJnbCxqWb6AZryf4eXLSePo7pjy3mufqQf8a68vv7ReqOXHqLR7c0OAPkx9BVvwj8frD4UzXmm/wBkSa8l0Q7rBdLGIHXjBJBySO3sK5D4geLY9N0hrC1YDULlcAg4MSHq31PQfnXjV4qyRlj1r6LGTjy8iPHo09eZnR/GPxpp/wAQviPf+KNO0ibSRfBC9vJMsp8wLgnIA64zXrfwF/aIHwy8EHwvfeG7jV40uXmgkju1i8tWxlcFTnnJ/Gvm1l2nKkgjkEetaFpcGeNiw+ZR83+NeWkmrM6Gdd8RPFFx428d6t4puIjC1/OZFiLbvLToq574AArZ+G2uR+G/FujeIZLV7pdOuVnaFG2lwAeM4OOtcVo1rdX90lnZ20txO/3UjXJNev8Ahb4Q+J7y1WS9ns9LjODtky7/AIgU3iKdJWkxxoznqj2dv2sbEDP/AAgt7/4ME/8AiKiuP2t9PhjL/wDCC3rf9xBP/iK5Kz+C2k/Zv9I1+6eX+8kChfyzXMfEX4R32jaNPqenXi6jbRDdIvl7ZEHrjJyKzjWoSKdGS6mp8a/2jLH4jfD+68LQ+FLrTXnmikE8l4sgGxw2NoUdcetcJ8Gfit4i+GmqyTaWUu9PuCDdWMpOyT/aU/wt7/nXm0oKsQeuamhfjHp0rdRjawOJ9kj9r7wHDBCdS0HXre4cfdjSORAfTfuH8q8V/aE+Out/E3Tm8P6bFJomhkh5IY5N8tzjkbyMZXvtH6147dJDcQNFKN0b/mp9RWbavIjHTLibZIh3W82ajkimTYozDUtOCyJMXgPCSxtlD/gfapYdauTxI7HtU8dxM0r+UFjvBxLAw+ScfT1/nUC29jfA+TJ9juM8xSfcJ9j2+hparZjLdpqS+afMwysO9e//AAk8Wap4oXTfAvh/wzcXd0YPKef7QFjiTGDI3y8KP/rV81XljeWRHnRMqnow5U/jX0d8Kvjt4I+FvwV+yeFNEuJ/HV2xW7e7XdGD2kLjqg7IOc9fWvPzHLcNmMIwxMbpO61a1+QKTjscr+0N8DD8L9V01LfxBDqlvfQ7ijbVnSQD5vkH8B7H8K8102XUNLu4bvSVkiu4HDxzJ95SPer2veNtd8Q6zca34gupbu9nbLzSn9AOwHYDgVQfxJJny4LcSMehxivR5YSjaXUSPb/Cfx6uIrRLfxV4cuzOq4NzZYIk+qHofofwq14h+PcS2m3QfDl35rDCS6hIsMaH/dBJP6V4VGPEF8vzMtnH64wcfzqOay0+1USXcst5OegYnn6CvlXwRk8qvtfZv0u7fcae1lYk8RvfeK9XuNW1K/gnvpTmR0LMMdgOwAr1L4d/Fqy8HeB7Tw7caPNdyWwdfOjuQobcxPQrx1rx25vyAI0VYx/DDHwB9arGRj80jAn68CvYx+T4HHUI4etC8Y6pJtWtp0sQpNO6N6bWpnnlkhyod2b5uSMnNVpL5s5eZie/NYzXa9FYfnSLIWO5uQOgr0lOysgNqK8Y89AfXvVy2v7pP9RLKmRztYj+VZljDvjEszYUn5R61ZS5j3bVZFUHgZrSLb3EbNs08vzGV898sTWnHGJoDDcIk8R6q4zmsXTJJGvNi8oBljW2sgXDDjFbppoSOY8S+F44k+1aXux/HCTnH+7/AIVyRBB5BBr1RpFli2nJ68VyuvaXFNIWjwkvY9m9jWNSkt4gYME2AM1rWk+R8qDPrWCA0UjRuNrA4IrTsjvXBbauOvesovUTNmJPtcyQMwEIYPLz1A5A/E1q6uN9j5g5GRj2rNgljWFY412qOue5qa8uQNMkBIxuU9feumLsmTuykh4pWwajLfNjGBUg59KgEV5Mc4qs+Rmr8icdKzdTYxQN6ngVE1bUpO5jXsnmTMw6dq0NBhKv5pXNZbZyO9dl4H0y+1yKdbS2QmDGW3YBz2571lHcbRG77l2jHPaqF9IVgJ6ZLfrW9rmjX+nMRfWM8BAzl0IH59K5vWf3YjhBzxmrqOyBIzCfnY9sVNKyiAjnJxioByPqalZdwbtjGK5iixp0xWdRwNj7sgcnNd3FePDarNyVwPwrzYSeXOH7Z5rutGuBc2IjJzxXLXjqmdWGlujdtLxrlA6LuHqDmr9msbZaT90ezZwa53S7Fmmfy5PLbtxwa3bCHXbN0uo7KdlVvllSLzEY+nQgms+S+x3RTaNvTPD+o64jf2fBd3K5wZVchF+rdKqpLdeFtUvYYJvMniR7eQuTIozwcbun1610ul+OPiFpulzXa2eo/YoMGVpLJTCuem4EDH4V5d4o8RXmqatd38tlHHNcyFnWLKrk+gycVMabvqiptRjvqM8RatINOuV3feQqD9a4hQRbnGeTgitrV1mOnM8mByMgVhq7AqRnAJJrrpKyPNrybkiO4OJiP7ox9KjlbZEP7xOfpSZLMXY9TmoJX3SE449K0Odk4ckjc2SD1PerVsubWVdq5fhcnGPeqUOOPrVlGfy2Kk5HPSmtxEFt81wg/vMB0q3cMDcyKGIG/vUVusYUTbijrklcfkQafdFlldWwDtHbn86BnqnwXWN9S0t2xujvMgf3lKNn+VfV2gR+XZooYErxz0r5H+AbmbxLa2pwV88MM/7jdK+v9Hg8mBQ33HPBz0P+RXmVl+8PUwzvTNe0PK/Kfp3rQuXC2rHPWqGnFWZlJBP8qqat4m0nTNbtNFv51jmu1LRljgDB71tQjzzSIry5Yt9hNTsY73w7qdvEsTebZTx4VefmjYV+dzny7hvMVhtPPFfpDJYSeZ5trMEb06q1fDXxl0GHw78T9Z0u3jMdqk/mIgHCq4DAfhux+FevV+C559PWm12/U4VpTKm1Rx64q9aeGdVudPmvre0kMMSl3cqAqrnGcn61dgg0nyCjy7J+CGVidwPYDHBrsfBGhszi6tvEEMogO2aFpwjLnP3Q33h9K86rWcUVCCbPMxp4IOYpDt4YqMgH3p0Frb+aFJwv6/WvVfiD4dt9N0CK4P27zriRmW4dcR+WONmw/MWyfvHAHvXmllJGs+ye3UqM/eOOfqKIVOeN0OpT5HYqeVD/AAnjt8porTmvLJ5S0dvFEpxhFbIFFVzMiy7ntPw3s9L8P3Mlzb4vriSPaPPQEqQfvKe3I7V9G6D4h1HUfC9s9jeWi3jRB5MqD85IzuAGMEe9fK2hyfbLB7iDVr2YJ/y7A8pk9a9D8FeK9a0vT/3dlfXGk20o+1zxJgLk/MQTwWAI6jHP417NZYenSTWid7W1+elxw95NNm5+0PNL9izC82pojbpJlQ4iPAKgKMD/AAr5+vNP8t5lvLeYoQC6EAFQRwG9D7V73N4qt7G31i+fR9TkN0iiKZJGkVlI3KW5+8R17ccYrynXdasr9I2i0+6tJ5yTNhm2OCcBiTwK56NOjV972l10uRy2Z56mmNbaijWl7NZFmHlyITuHtxg5r274d6L4507WDrHiXUNZurZIQkJvYZlBJI5yw2jAHrnmvOYYvJ8RaRDKYZG/tOFleM7js3LgGvonxr8Qob7XI/B2i7L7ZvOrTYJ8jbjYqnOM7uCee1eXmlL9xUjtoztwMuXEU2u/9fmdBZ6isiIVbORV1LokcmuDsbx4ZAucj+Vb9rcsRya/KKsnFn6EqKkjohNkDmiOVvtAC45B6ms2G496mikUXEe7OORn8K53UuZSo2uaRk+buKkRjwF5PvVVi20Nncvrmnwtz1/A0ru5zOOheUjupRvY1518S/D/ANnm/te1X9xM378D+Bz3+h/nXoMb/jRdww3lpLazKGilUqwI9a1pz5XcinN0p3PBwcGu+8CX0y6FcGFj5lnMHGP7rDn9RXFeILGTS9UuLKXkxNgH1HY1t/DDUY11ibS5G2m9iKxk9C45ArsqxdSm+U9Ocly36f1+h6gdStPEWiPZ3TBX4OSPQg1xPxHht7j4ORWmpFWu7TMdsxb5sqxUge2BUcrXNrqHkx/LI8mxQTjmtJtNmuNVGl3UwkleN5JSTlYkPLfnmjKViMTNVGtI9e5x4zC0aMeRS0eqXbQ+X0+STAHOa3NIm247e+aqeKtNk0fxBeWEgIMUzKMjGR2P5U3Tm5Uiv0ZPmimfHpWlY7GzumGPnq7NqUioPmx/WsS0hkcKVUmnXljfuu2NG57Co5E3qb87SJY9Sa41eygjbMk9zHEAPUtjH619tSzpa2tvCrAhWSEfgMf0r4c+Gun3C/GbQ7fUAPLhZrph2OxCyn8xX1tFfvMbSFmPyuCcnuTXrYWirXR5OLm20eh9qhsW4dfRjUy/dqvafLczL6nNJbHMS3JwhrltfufLRua6e7PyGuH8VvtR6QzpvDWk6VqGgW9zd2MMruCWZlyTyaoi4+GySGL7RoqsDggyAYNavgNt3g2zb/Yb+Zr5b1WRv7SuiDyJ3/8AQjTA+np/C+g6lZCbTDHCGGY5rZ8ofy4IrzTVby60zUptNuP9fE+0gfxehH1rY/ZxXUDpOozTCQWTyL5O7oWAO4j9Kn1Gzg1X43pBhWS3iWaYepVRj9StAHQeGfDFvDYLqGuqrSld5jc4SIe/vVqHXvBdzc/YUuLIsx2DMJCk+m4jH61k/GTUpYdNttMhYr9pYtJg9VHb868xNqfLyKQHqHjTw+NPtH1PSwwiTmWEc4HqKxfA13DqPiGG1nVZUZWJVunArrfh1enWPB6RXZ81o91vJu/iA9fwNef+AImsfim+mtn9w8yDPoAcUAdr46jtdMSzNtCkO9mB2jrgVxmqawwUANxuXv15rpvjLL5UOmn/AKaP/IV5jqkx8mNj2YVcNyWenfE7w34euPh5qmqXOkWkt1baZLLDKyfNG2wnI/GvFv2V9G0HxbqOuRa5pVrqKW8MTRecu7aSWzj8q96+I+5vg5rpXr/Ykp/8hGvBv2FWLat4mB7W8H/oTVzzinNM6qc2qTSZ6Z4w0f8AZ/8AD90dK8UWnhXT55I9xguiEZkPfB7VD4b+GnwA8U2003hLS/DVwyDbJNpNwvmRZ9djZX8a+aP2+W/4vVED/wBAyLH5msH9kS+v7f4weHrHRRI91cXDPebM7VtgPm347Y/UitqaV9NDKTbWrL/7Uvwxvfh34wS8+1yXukaplrSZx80ZXGYm7ZAxg9wa8ckyyE9q+1P+ChcsCfC/Q1bb551dTGO+0Rtux+a18Vsc26+4rojNyWokj63+Ctn+zfJ8K/D7+MY/B39vG1H203jDzjJk/eyevSvUfBvw+/Z28Vi5fwr4c8JaqLbas5tED+XuzgHHTOD+VfnXMM19ff8ABOD/AI8PG3/Xe0/9BkrGStqJo9tsPDPwU8Larc2dnpXhvTL9NqzxqoWRcjIB7jgg/jWZ8TJ/DVtp1q2gGy3lz5n2c84xxmvI/iVqcA/aN8X6VMcShbSeP0I+zxg/kQPzq/PI0lvHCvLyMEX6k4FclR6tWOmnGyUrntPwp0Kw1DwqmoalZRzvPIxj8wZwo4GPyzVf4i6baabdwLBbRx2l1E0boo4J7j8Qa6wTWvg/wIk0wxDp9oNwHcgdPzqh8T7UX/hL7Zb/ADGBlmUjup6/oa05Fy2Med81z88/iboD+HfG2o6WqlkWUtEQOqtyv6EVzhSSORQVbLfpXvnx68J3GuWD+KtLVjJZxrHewciQqM7XHtg4/CvAJmGRn6iuijUUomtRW1Pob9i/wZ4X8X634lh8U6DZarHbwQtCtzHuEbFmBx9cCvcPFXg79mzw7qS6d4j0Xwfpt4EEixXICNtPQjPavLf+Cf8AIX8Q+K8kk/Zbf/0Jq439vLB+McAwCRpkXX6mnLWVjB7n0HZfCr9nf4gafOvh/S/Dd4VADzaRdATQntko2VP1FfKP7TfwXPw18SW3kXklxpeohjZXUijcGXrHJjgsMjDdxWb+youuRftCeGv7BaRfNnP2sITt8gD95ux2x698V9Mf8FCI7eb4U6RE7hbg6srQ+uBG27+YqVdOwtjvovhP8HNN8IRalq/g3w/BaRWiS3M0sPyKNoyxJrlY9J/ZPPzJbeAz7hl/xru/i3tX9nvXPMxj+wuc/wC4K/NZLiCMBFdFUY4DU4R5t2B9ffGzSf2cz8MNebwrbeEf7c+z/wChm0YecH3D7uD1xmpf2O/hr4C8SfDW61DXvCel6hdpqEkazTw7nCgDAzXyJ9q3KPL5H9//AAr7f/YJk8z4R353biNVlz/3ytXJKMdBHyx8f1sNA+LXiXRtHtIbS1tbwxwW8QwkS7V/TnpWh+yJomheL/jbBo/iTTLbV7J7GeSSK5XchZQMHHtXOftOFn+P/jONSFH9onJJxn5FrtP2Eo9nx/s/u/8AIOueh9hScm0M679unwF4N8Fad4Xfwn4ZsNIku7iZZjaRbWlAUYB9ea9B/Z+/Zx8H+HfBtv4r+I1nbahqcsAuniuz/o1jHjcAQeCwHJJrL/4KFTx2r+Abqb/VQ6i8j8fwrtJ/QV7N8cdOv/GX7PeuWfhhTc3F/pSvbJEeZlwrbR9RkVnfQRzWi+Mf2a/G+pnwlY/8IteXE5MSQSaaYVmPTajsihj6YOT2zXz/APtb/s/af4Cij8Y+EFlTQZZhHd2jMW+yO33SpPOwnjHYkV81SxXenX5imS4s7y3cZVgY5InB49wQa+jfGv7UN94o+EaeB7jwzDcXVzpwtdRv7qY4aQADfGi9+M5JHPahbjOu/ZP+AOkeKPD8PjbxvbNdWMzEafpzEhJEHBkkxyQTnA9q9fn8c/s46VrJ8JSTeF4biJ/szJ/Z2YkbptMuzb7E7sDua2/2fL6HX/2ddA/sqQK50trUYONkqgqc+nPP41+cPizQ9a8O+IrvRdesJ7C9glZXilQrnnqPUe4p3uxH2X+0b8BdBt/Ctz4z+H9mlnJax/aLmyt+Yp4sZLoOxA544Irkf2LvDXhnxpqPiOPxLolnqi2sMJhFxHu2Els4+uBWF8Mf2ltT8IfCeDwhcaENbvYN8MU91PtiW3I4UjlmIyRjjjvXZf8ABPpxJrvjGQIkYeKBtiZ2rln4GecVpeSixnT3Phz4QeHvjnruk+JdL8P6dpK6VbSWkNyAsfmktvKg98YzXU2Whfs06rqEGn2lj4Nu7u4kEcMKbWZ2PQAdzXgf7aUmz43y/wDXjB/KuD+CE+741+DV9dXh/nVcrcb3A+yfFXwu+AXhuzTUPEfhLwvptvJIIlmuYwis5BIXPrgH8q8+8Z2v7K8fhHWH0dPA39pLZTG18p13+bsO3bz1zjFbX7eX/JJNNx1/tmI/+Qpa/P2+j8q/nT0cn8+axS0uFtD78/Zw+FXw28R/A/w1rWveDdIvr+4tN9xcTQ5eQ7jyT+FSzWf7JMUj28y+A0dGKsjOoIIPIIzXV/spf8m3+Ff+vBv/AEJq/NbxMQfE2qHcP+PyY9f9s0rsSR993lt+yo+m3Js18CtKIm2bHXO7HHevie0Qsi9zjmuTt5pIm3wtg9/Q1owa1PH96EE+xrWnJLcHFnUx2pZema5/xQnlTRRexak/4SW6UYWFfxNZmo6hLeT+ZIoyBtHPatJ1IuNkKMWVWVmkCqCWJwAK9O+GupX3huAwpBBPHI2+RHXnPswriPCsIk1XzHXPloWH17V7j8EYdLudQvBeWNvdTKA0PnDcAO/HT8a46tZ03eJ24eiqj1NE+LND1OIWt9BNbefKocOvmIFHJzjtwO1eGfEW6sbnxdevpqxLaq+xPLGFbH8X4mvp7xrrOj+G9E1LVJbS2hkt7TbbIkQCvNJnC/oD9K+QZ3aR2kbku2SfXmr+uTrwtJL1KxGGjQ2e4wDEqDAIz3p8z7W9ySKYTmZR6ZpJTl1FQcpDLnca3vCN7tm+zs30+lYEnU0W8rwSrLG2GU5FTKPNGwKfLK569ZI23zYceprpNM8Xajp8KwCW4jjBB2I3yk+uPWuH8J65b3UAQuFk7qexrpvPidNr7T6VwXcXZns0arteLNbxX41uNX0eWwDXf74jeZJcggV5+tqPM3ScfX+db97PbIh+6D7Vy+qXygMEPJq1J2sicRVlU+JlHxHdK8Dxr90kY+grnZGwn/AMHPTNaGoxzeQJZVKq5wuetZtwCYCRzgc/nXXT+E8yq7yGPBIIWkHKAckDpVdFZshe3WrkUnl24WQtslXsfQ96jt90M65CkOOmfyrRIxZCvRRnjNXLdm8uXHI2Hg96rTRSR/K0ZBHPPpVqw2rOFkyEIGfoadtQKxnAtzD2L7+nepnw6xSE/eXbz7VBf27W100TDvwfUVYhBksGwPmiYHFDBHdfAe/Sy+IWmhnIDTLgdmwCCPrgnHvX3Fp9vFdWD7WDqXIBHQc5GK/PvwJKsPjHS3IHNymM9Mk8frX294S1mQK0UjH72STwdx6nHvg/jkV52IVqiZ6GEu4ux1VlG0bujfeU9c8N6GuT+IXh7TfGCm2jmit9XtgWtJs9fWNj6H9DXaW5E1sZIyN6glT71wNjBc2dw8dxm2e3lLROx3mWJjkHPfBJH4Cu7LoXk5GeLqWVkV/hh4zu7W8PhbxOHhu4W8uN5eDkfwt7+leSfta6X9k+JaagF/d39lG+fVlJU/ptr2fx14bg8U28d/ppEetwJ8h+79oUdv8AeHY/hXBfEK2fx38NmElvI/iTw8S3llfneHpIMd8AA/hXqTgpJtHDSfK3FbPT0e9j5vaJefl57cURfumDqBuzkEEgg/UVYljI/wBmmlCRyy/WuCUUO7Qy/uL28l8y4urmVyu075Gc7fTntVRreMxgbWU+p71c2NnnJ9xS7RjPmVHKh8zMv7E55GzH1orQOzP3hRRaIuZnaWVhYzaRHqdrqzW1/K3763Zwpb5vQY2g9Rwa9u8NJIng230VmvFuL+eMW0ZgEcDoMdJW65OMk479RXkcOjzG8MklvdXglhUu91tfaOMhff2r2vQ9O0PRRaIh1W7uJLRHuI7iYOu5kwFDE5UYHbgYNd0sNUhbl93p/S/yNaK0fY9D0TSV0LVv7U1DWbS5ke2+zLbLKFjyvOwRgYJByM9cV4x8cNW0vUNZ0uLQ1hkWS3IkX7IyzINxyrHoQOecYA716p4Zljsf7NCa3ZmdQ8ih/wB7dRqT9zAP3AMfMcH2rwX9onVNP0vxTqsel6ob6SVQHlLZ2sw+dc46k9cfStMPJUm532IqqzR5muox/wDCVg2yrKLa7ieIfdDhHyee2cV23gLQtWl8YP4nMY+wNdSrI8ZZlV3RmCbgMZwa8ctRO8xki8wyZz8nUGvSPhDca1D4vt7O7ubtbWSGV/JaQlCdvXHTPFeJmdS+Gqyt0Z2ZfH/aafr/AF+R7FFITKfrXVaZia1RhzkVxittl/Gup8M3G6IxejZFfk9XWJ+lJcr0L7sYW+bIHrV+2KtJCTIArMBz2J4pLm28yE98jis6ykxDKjMuI2By38JB71w2sxtqpHQ3ZVltJtj/AC56HqGqWOQH5gMfTpVq1kW+tRDNt8xR8rDkMKpSRNBJtYACtWrarY86MlJ8sty3FL061YWRsVQiYZq1GVH0pqRnONjivi1p3m2UOrIvzRnypfdT90/nx+Nee+FxJJ4o05Y22OLhSp9xXueqWlvqOm3FjM6KJ4yg3dM9v1xXz3P9t0rxLBCQ8VxDdKrj+6Q1etgf3kHBF06qjHXoeg+KfEtgnj22tbm3up3iAadLOPzGVj1yBzx6VzPjW+8Qalq9/Ho9zLbWLyACVmMbzIAMA5+YDI6Yr1zSdeudMWQWum2qeY5aRooxG0hPUkjqfrTr/VtC1UFdU0UM+OZUGHH/AALr+ea+kwdKGHpqEXr+p5FXEynL3o6ep8yeLY9Q+1I+rXZu7woC0pzkgcAZPXAGM1U0NfMcL6HBFdf8crXS9P8AENiulzTyRyWu51mAyp3njI61yXhdh9uAbpnivZpNunc8mo06zsemeGtNjaNRt6jniumTTY403bapeE9pRSCK6mWEFeOawvqdqikjz/WLWGx8aeHtdX90sdwYbhs4zHtJx+h/OvbdIuvtC29z2cq361458S4G/wCEdd+B5c8TZ9PnH+Nei+Bb4XHh+0YnlUWvo8s96g/Jng5hG1Q95jOY1+gqGL/j4ko09/Ms4ZP7yA/pRDzNJ9az7nIF1/qzXC+LR8j13V1901xfiePejVIzq/h6B/wh1iD02tn/AL6NYa6Z8KvtLSeXoBm3ktmRSd2ee/rW94GXb4RtF/2G/ma8ZtNH338529ZXP/jxoA9Y1fxn4f0ew8vTpIrqRVxFBbD5B9SOAK5H4SST3njbUtSvDuuJ4SxPplhwKq2+kr5X3MGr3g4rpfiu3kYbUmBhY+men6gUxXJvi9z4gsN3T7Ocf99Vy77fJxXbfGWwkaztNViTd5BMchHZT0/WvNTebkxmgZ6n8HM/2Lef3ftHH5VzekcfHu6x03Sf+gV2Xwwsm0/wkk1xlGnZpzu4wvb9BXnvg+9Fz8Xft7fduZ5gpPoQcfyFIDovjm22LSR6yP8AyFeb3GyVEV+mRXpXx4t5W0vTrtVJjimZXPpkcfyryI3Q2+YT8uQB781S2F1PevH3Hwk1oAZzo0ox9YjXhH7EUQh13xMvc20Bx7bmr3jx7+6+FOrLP8hGlOrA9iY8Y/OvBf2LpN/jvxlGD8sNrbIB6HcxP6msZfGjeP8ADZ6j8T9I+Beo+Kl/4WEvhZ9cMKhV1G4VJjH/AA4BIOK2otF8AfCjwxqPiHRPC9rp9pFF5tw2nWqmV0+vUjp3r5a/bOtUk+Nxmbr/AGbCg/Wvo74B65D46+DNtZakwnnggbTb0E5LYXAJ+qkGtDNrS58r/Hz4iR/FHWxc3VtPa6VZRstnbsuSueS7EfxHA+leHTYEaqBgYr0/4paL/wAIXq+raHeHa8MrwwrzmRf4SPbBHNeYS/NnjgCuiPwlNJbFKTpX19/wTi/48fGv/Xe0/wDQZK+QZe9fX3/BOL/jw8a/9drT/wBBkrOWxLOK+Oc5h/bJ1TDEB4YVPPb7KP8ACvTvhVZya54z0uHZmO3uPMnBXPyoCf54rzH9oDUPsP7UXjCJIWknvNNt7eFkYK8btHF8wJ6cZ6cmvbv2SvDs8bat4lvrma4mcLaR7z8qgAE4HTPAyfeuWavUR0RdqTOr/aYfX5vBVtpPh7Sr3UJry6XzxbwPJsjQFsnaDj5tv15ro/hwNQ1X4XWNnrdpPa3v2Q200c0TRsCBtBw3PTBrL8X/ABUtNA8RXOjLpM949vt3yJIFGSM459M1p/D3x7b+Lru5tV0+WykhQOA7htwzjjFaXV9zBp22PLbHRLWaW5s9QWSRwzRsS5yhDdR7g8ivk74veDL/AMF+JJbK5LTW8haS1uduBKhP/oQ6Gvt7xhp/2Hxjcsi4juMTLgdz1/UGuM+K/g218aeE7jTJlRLoAyWkxH+rkA9fQ9DWMJezkdCfNE4f/gnq27XfFZ/6dbf/ANDavcfihpvwNvPEyv8AEM+F/wC2TCqqNSuFSXy+2ASOK8U/YFsbrTfGHjXT72Fobi3hgjkRhgqwd64n9vVd3xng9tMi/ma692c7XvWPrQ6T8PfhF4R1TxRo3he2sLKCDz7ltNtQ0siD05yfzxXwv8evjJefF7xSk62r2GjWSsljas2XGervjjceOnQetfYn7Mvie3+JHwItrLVGW4uLWFtK1BWOS2FwGP1Qqfrmvz++Jnhm68C/EbWvDc6lWsbp1jJ/ijPKEfUEULRkn6iXeoaRpXw/Go6+0a6Xbaekl2ZIjIojCDOVAJP0wa8nT40fs0PgrqGhnPT/AIkM3/xmuv8AjG3/ABjpr7f9QE/+ixX5hRuMjtSSBI9D+OOpaTrHxP8AEOreHGQaJcXW+0kihMSsm1fuqQCvIPYV9Z/8E+GVvg5f7RgDVpf/AEFa+Cbm4Zl8tWOO/pX3V/wTru4pfhPrFmrDzbfVmLr3AZFIqpMD5Z/acwP2gPGh7/2kf/QFrsf2D2z+0Faf9g65/kK5n9rbS7rS/wBoTxWt1GyC6uFuYSR9+N0XBH4gj8K679gWyuLj48LdQxM0Nrpk7TPjhQ21Rn6k/oaXQD0z/gpH/wAgnwf/ANfM/wD6AK4H9nH9p6/8AaVB4W8XWVxq+gwfLbTwsPtNqv8AdAY4dfQEgj17V6L/AMFCYI9Uu/AWirdQQT3V5KitKcKgbaoY+2TXkPxu/Zv1r4Y/Du18Uz61Fq7m5EV7HawERW6MDtcMeSM4HQdRSQH1Vbar+z78do/srNoerX7qcQzxfZ71SRyV3BXJHquR714B+0r+zL/wg+h3PjDwTdXF5pNsN15Z3B3S26f31b+NR3zyOuTXzHbzS2siTW8rxXCMHSVGKtGR0Kkcg571+nvwy1C68Xfs7aTfeIv3s+oaD/pbSD7+YyCx+vWjYD4h/Z0+O+vfCe6lspLc6t4eupN81kz7Wibu8bdj6jofbrX1vo3xU+A3xftotN1aXS3upgFFlrduIpASeFV2+UnPZWJr5ruf2YNat/hDeePLfxDa6i6Wq3lnZWcRfzYep3OcfMFyeAeleFJGsYBbBJ7VSSYH2X8aP2VNKGlXOufDiWeC6iUynS5ZN8cwHJEbHlW9ASR24rO/4J8gprfi+NlKskFuGBHIO5+K9J/Yg1/Vdd+Csa6pcS3P2G8ktbeSQknylxhcnrjOKx/2aLC20349/Fq1s9vkLeIUCngZdyR+ZNF3ZpiPHP22jt+N0x/6cIP5V538CGLfHLwZn/oLw/zr0H9t/wD5LdN/14Qfyrz74BjPxv8ABp/6i8P861+wM+p/+CgM5t/hHo8n/UehB+nlS18Ha/uGqOygYZVP6V91/wDBQ0Z+Dmk/9h6H/wBFS18KeICTfqDxiJPx4rKPwgj9KP2TCo/Z18JF/uiyOfpuaucu/jN+zRDcyx3F9ogljkZJM6BMSGBwefJ55roP2Uv+Tb/Cv/Xg3/oTV+b+vYPiDUwehu5v/QzUpXEen/tbeJ/A3iz4k2mpfD+a1l0pNNjic29m1uvmh3J+VlU5wV5xXjppcbSVpRTRYyhV5zTyKcq0MDpfCduFtJJj1c4z7Cu7+GOsW+h+IVuJzuhc+XIR1AJ5rlNPFpp3hiC6aZCzgsyggkk9setTeGL7T7RoNR1glYPMMjIq7mb0AH4Yrmmr3PQpS5FE6T9ofxRBql3Fp9kxCSStdSjP3ONkafgoyfdq8dU5bjoOlavijVX1nXLzU2jEXnyFljXoo7D8BismLncRVxVlYwxNX2tRyWwg/wBcx9BTHb94T6LTk5dz71EfmJ9WNUjnYg5GaFX5cn8Keo4x0qewga4lCnhF5Y+gqo2W5LTZNpNvJ9oDbigbO0+9dVajVI0AWUuO2TWNbMrXsYQYRWCiuxigKjDdMZ6VxVpXZ24eOhlvb6jcHDsF9yasWulwwHzJP3knq3aryqd1OKMTnaawuzp5Uc54tTCwnjC1zlwn7glScfxDGBXYeLrcizSRQeM5BrlSxGG46YOeh/zmu2g/dOGurSKBaT7OoJBVCceozUYjYHewJU9T1q+tu28tCTt9D/LitzStLjuI2miuIoHAz5U6ZV/bNbxRz2OdUuCu9i3BwT3FSzbUijfaxH3d2entVvUbcxymMxGOck/u+qn6VUtLhYnaGZRtPDK/araEatrp/wDbNk1urKt3Eu6LI4f/AGc+tZenq1vdmKdHj3ZRgw5DVoRB7SQyW8krwEDa44aM9s+2e9bF5D/wk1ks8b41C2G6Qfwyj+8f9r370NAjniJbK9iulbbJHIGU+4Oa+tvCOuWtzZWWqN5kv26BWwvPzknIx68fzr5djgW5tJIZl/eLH13j7/Yj29a9f/Z+1C+udLGmwf2cs1u+zzLrBZfQopP3hnqOa4cZBWUmdWGq8kvU+lPD1xKLTbdR4lf7sefmx/Squu6bPO9vcIoijiLLJtPzqrfxZ9AcZFWdCFnFbxRThBdRRjzcfeY93GPU9q0457eQvC0LlZAVJA65r06EFTiuVHLUqOcm5GBptqkbhfPPnwuDgNn8fpSeJtBefUovE2iAJq0IzLEOBdp3U/7WPz6VbKPFITBCJZInMZfoGUdvrV6BZZEBAYAcq1dHM07mR8p/HHwnbaJ4hj1bTITHpWrqZ4UAx5Mmf3kRHbBOfoRXnYKZw0O8fXaa+tP2gPDqar8ONQuxHm4091vFIHXHD/mpOfoK+T9qsxDORz2FYVUr3RtN3Sl3I5PJI+WNl+pB/WkgZI5QzI2P9lgD+tJNAoI2SEepxTXULwHz9KxcSTo4bjRTEpZ9RDY5AtIm/Wiua8xR/EaKx9mGp7HcaTq2janbaZdr/ockYl0427hxLHnqpGd30z9a7HQfG0ejW72aeGtMF2Y3QXM8G0sr9cqOD0A5wawfjDcwz+K/Dl9ZakvhzTJ7cSALCVFowO4bVHTdkcDHvXpngax8E2Xw9m1O7W01KYrK73Fzc+csmSRvYHpk9u1epPGUqlqUld/1t9+g7NRfzPP/ABT4q8L6T8P7SHStOhtNYt5CTdwthjJj5uTyVGcYPHSvnfUPt2szvdETPGCWPBJI7sfrW1481VdW1m4aFdluHJ2J9eEFc/Z6teWySrDLhJFKMpHGMV5klCl+7i9BRbfvM09F1R7eeC2t7KAEE5Lg/Nnua9H+GEt4uoieR4mhuo3QKygtgfMGU9jkY+ma8m0+3eYtcmQon3eOrH0FeofD3wr4n0zxLaTahpV1Da26Fmlz+7w6Hbj1PNeXmGYRjh505y3TS1t0O/L3bE035o79zhyc962vDc2y5AB64NYU5w565zV3R5vLu42561+Zy6o/TraHqFugmtsg/MBke9Yl3br9umH+reWIg8cH3rU0G4C7EfmNhU+sWZSdDtBSQEK/ocVzSjzQujhjP2dVxfUxLK5v9KvFhuikkJOUlT7p/DtXUOYr633rgSAc+9c/frqltbiK+sY7qDblJ4f6in6HqC7gm7b6Z9KhPllyvqVWp+1j7WO66rqXhlG2ntVmNwMN270l+gYCVeh9KrwyEHkZWiWjMV78bl24iWaAsP3kXt/DXiHj6Ka18YXEK5cSSIQT1wwHevZWkntZPtFm+D/Eh5VhXn3xQ8QaFqM9p5VnGmpQSgTyxfc2A9D6kV35ZNe38zO04x01X5HV6l4J1KB45dP1K+gRogQIpRIue/yuDjt0qjJZeIrWML9pguWHaeBoyfxBx+leg2Gu6LqNtbmx1awuPk6JOpPbtnNJrd6LW0wBl36V+sLCUJr4V8j4F4mvBu7Z8q/GWW9n8VQx3sMMMyWyKFikLrjJOckD+VZHhyErcjrkVu/F6bz/AIg3h4JRI0/JRn+dUtGXDowA4rlnCMLxjsjqotzalLc9I8JyMsQbIznAFdWt0zR4GOK5Dw+pW0RsbSxyRW8rN5fLZwMCuCTPXhsZvjxPO8L3wGSyoG/Ig/0rX+GN0f7FSPP3eKxPEUpOmXSgHDxMv6U/4ZylIbiA/eVs19HkjvTmjxM0Vpo+mvC94jaJbs8igbOpOBVjUdW03SNMl1TUryG2s0G55XbCgfWvjX4jeINX/wCEgh0KTUporSC/AWNZWXdFOEYEgHkBhIPxr0/9rm8ns9D8L6PDKRbPuZ1HAcoqhT+prWNGVSuqe12/lZ/qtTxJ4iUYOVtjtpPjv4Fm1KOyhkv3SRwn2j7PiMZ78nOPwrG/aC8Zap4Rt9OOl29vIt8HzLIpYIRgjHboe9eMeN9H0/TfCHgW9srdYbjULEzXUgJzI+5Tk/TJFemftVjb4N8JQjmSRx/6LUf1rqhh6DqUnC7jJta+Tt0Of6xUdOd3qrHqHwx8f+HD8L9EvNd8S6NY3lxbNuS4vI4iXViGwCR3/nXB/s/LqWqaJqOp6leveLNqU/2d2bdiMMQBn09K+fbnQ9QuLTVre6uWRdA3Ls7KzTBGA+p5r6Q/ZtH2H4Npd3RCpFJPIzH+6GP+FRjsLChS54u/vfcrNr8LF0MS6klfojwj4q+JPErePtfvND1TUIbO1uTGwglYJGFwmcDjlh+tezfBa/vPEXwvs7+9mkuLuN5IpJXOWYq3BJrwC28Q7bXxPG2mvcjV1w0q5xBmXzNx49a9x/ZFuI7nwrrGmjnyLsSr/uuo/qDWuPwqp0YtRtytK/e6/wAzPCVG52fU7D4Y/GTRdavbrwR40lgtNZguJLVHl/1N4oJ289A+MZB69R6V29r4T8DQ3QuozbtzvCtd7k/LOMV8i2dmkn7SD2uNyf22+PUdab8KrCKb49KqYZTeXXJ/3WrlqUFq49IKX9fcbU8S9Ez3n41/Hrwz4ZvJPCtnHdXk5jAuZrdQI4lI+6pJG4kenArxXWvjAtvpT654dsJYZbe4jitpbkgbpT8xwozkKoyef4l9ap/tAWDP8aBHaW8cq2ttDPOr/cVVJJ3e3QY79K0Pi9ongm1j0nwpLHcaPqJhF9DPHDuiMk3BWRRyMlRyOgxWV4R5NG76u2v4b+Y5Vpan0p4H+I/hLx9pEGk6tJa2er3Fok1xpdzIAxVhnch6Ovfjkd8VqWvhDwLoMseoOtvEIDvRrm6yiEdD8xxxXzV+zp4YvLrU9SfV7ZTdaPIdOSXqcA5ZM9wD0Poa7L4s6UkGo6eNo/1LnH/AhWFV8kOb/hjuwiddpM6D43fESx1jTH8O6DN59u7A3Vyo+VwDnavqM8k15d+xz4s8OaF4v8Y3niPxBpWjpdJF5TX13HAJMO/ClyM4GOlZvjO6XSPDE9wuFmkUxxeu49/wFfO+qDkmuSjNzk5M9GvRVOKgj6N/ac1XQfEnxNGo6Hq2n6taCzjTz7O4SaPcM5G5SRmuo/ZC1ZtI8S6nYyzwxafdQB5N77dsinhvToSD9RXgnwzgjk8NuzS7CJ2HK5FegeFtevPD8d2unfYJJrgBRLNncgHoOPWtnzX90yUU42Zf/brs9AufGGm69pGt6Zd3jQG1v7SC7R5YmXlHZAdwBBxn2r5uXkHNdZ8WbjUbzxhJf6pIJLi5iRi4xggDHbjtXKj7prvp3srnO42dipIuSa+o/wBgzxX4W8L2Xi5fEniTR9GNxNbGEX97HB5gCyZ27yM4yOnrXy633vaorhcwn1rNoGtD3X4x6hpHiT9re5v9H1Ky1Owk8gx3NpMs0TlbYdGUkHBH6V9e/CK88P6D8PrO3fWNOE5Vp5kFwm4M3OCM9cYGK/PX4Vsll440K4k6NdKjZ9HBX/2YV9geELGNobiGRecBh/WuStJwkdNKl7SFis8MuuarfapICJpZnY/nx+mK6z4c40nxNbXEmIlcGOQk4XBHU0zSLJIZM7dvmKc/UGugt7CN41dQOK54TZvVpK1jf8arZX32W5trqCaSMlSEkBO0/T6Vz17a/uM+1XbaNFk2EVY12MQaVcTAA7Iy35VrJ82phCm4tIx/Atr4f8Na/rHifUbuy0sz2scVzcXEyxIyoxILFiBkZIz718qftpa1oviD4sw32hatYarajT40M1ncJMgYE5G5SRn2r6f8V6CvibwbqOnxkYvbORFJ6AlTivgS+sZbe4kgkXbJG5RwR0YHB/UVtQkRUp63PZv2LfiHY+C/Ht5pOu6lbWGj6tb/ADz3MwjiimTJVizEAZBYfiKX9u9PButeJNI8Y+E/E2hatNcRG1v4rC/imcFeUcqjE4wcZ9q8JuISozWXcD5GFbPuYNH6Zp8QvhDqvg6HRtZ8d+Dbi1nskhubebWLfDDaAVYb647/AIR/9kv/AJ7fDL/wZ2//AMXX54M2BzTD8wznAqRcp98+N9B/ZbXwbrT6TN8OTqC2MxtvI1KBpPM2HbtAfJOcYr5p/ZV+L/8AwqjxjJJqcc0+g6mixX6R8tER92VR3IycjuD7V46rDGF6VIuOKaQWP0o8T6F8DfjrYWuo3l/pOsPAn7u4tb7ybiJTzsfBDD/dYU7R/wDhSHwD8P3X2PUdK0hZh5koN1593ckdABku3sBwM1+apCn0NKoXPb8qLBY9J/aH+KN18VPiDJrwhktNOtU8jToGPzRxg53Nj+Ink+nAr6X/AGev2ivB/ifwbF4J+KF1a2l9HALZrm/A+y30eMDex+VWx13YB7HtXxA3SiNcqTTsFj9DI/2ef2fLi8XWobO1eBm84ImrsbYjr90Pjb7dK5/9pf4++EfDvge68F+AtSs9Q1W5gNmGsGDwWMWNp+ZflLY4CjOO+O/wmIwecCrltDtw5/D296ajqI+o/wBkr4/ab4T0WLwH46naHTEYiwvipZYATzHIBztyeD25z617HqXwU/Z/8b3jeIrVNPlW5be76ZqxjhkYnJO1G2gnvjFfAAXkk1HJGDngdO9U4dgsfoV43+Knww+DHgkeHPCtxps9/BGY7HSbGUSFXP8AFKQTtGeSWOTXkf7F3jHR9P8AFHjHVvFviPTNNn1ERS+bf3ccHmuXctjcRnr29a+XtFtxIzT7cAfKvH51osoXIPaqjT0Cx6z+2HrWj658X5L7RNUstTtTZQqJ7O4WWPIHI3KSM1w3wWvbLTPi34V1LUbqCzs4NVheaeeQJHGoPLMx4A9zXIXbcnHSo73JsEAGS7dqraNho+wv23/GHhDxR8KLC28O+JtF1ua21eK4ni0+9juHjjEci72CEkLlgMnjJHrXxBfXb3l407jHAUD0A4Ar61+FGl/CrTfh/Jod9rUDXur2wGptLlMkr9wZHAXPHPXmvlnxfo50HxNqGk+fFcLbTtGk0bBlkXPysD7jBrlhJvQfLpc+/f2YviJ8PdJ+A/hjS9Y8ceGbC8htCs1tdarDFIh3HhlZgR+NSS6F+yfNM80lx8NHkdizMdUt8knqfv1+da5rS0jS7zUpRHaRZ/vO3Cr+NVYmx+gsHhf9lO4fZAPhvK2M4TUYCcfg9fLWvfATxHqWu6peeEbzw9f6VJezNaLbXZASMu2xeVxwuB1rnvD/AIft9MUOWaWZuGft9AK7Xw1fXOn3ySWF5Paygg74pCp/HHX8amSk/hZ0U6S+0cfffAb4pWvJ8KzXAz1t54pP5Nmqn/CmPicElf8A4QnVyIxubEQPHtzz+FfcPwp1tdd0HN8Y2vLfCyuBgSDs3sfWuvabT4WO6Qx4GchsVh7WfU1dGPRM/Ne58C+MbWCS4ufCmtwxxDMjvYSKFHqSVrm7yaRwoZuFG1R6Cv0J+P8A4ri8PfCnW9Stbsi4eA29uCAcPJ8oP15z+FfnjN97C9ulXCV1cmrS5Ip9yvKflx/nNCfKoA7/ANKHz2pH4AHrwPaqOcYDiLjuaaDhh7DjFOfgBV60J8gz19KuK6ibFXk+/etK2SVIAigANyT3NVoFUwSFhzgVt2seYI+52is5ysaU43DT4Njw+pcV3V3Pbpbgd8Vy9havJMgUb3J+UVq3llIpCy3CMw6qnOPxrkm02dlNOKGrcLJOqq2BnmtiPycBcnPriqFhaxRru27n9a0Ug8xfu4FTZF3Zn+IY4zpdwx5CgnrXnrvuRY2weOfqa7Lxlm108o0jBZDtwPSuMd4nQbV69eea66EdDjry1SIbe6mtZG4DHPfIrSh1dVPmSB4j/CVwRjvWeEViSeuOTjmnXFrNDO3yOUHBYDv/AE6Guq2lzmvqa0t9HewmGaOJogdyEE53fXqKydUs/KEcgO+GTO1z1yOx96rMjqfkyhxn6037UXG2Vcj2olpuCdyWO6niULG7bNoBU9Mf4VpW95scJDcLHIrDBU4Bx3Dd/wAayjIWt14BAP5+1MTaMblOKi47HTXMnnzCaRTFeH+P+GXJ7+jfpXrXwNmtE1y9k1CKPIVWeLo0ZHytIoHUYIyM9q8YtftENn5sZ+1WzLiSMrny/wA/51teGtYvtJuItQ02diImwofkp7e49q0i7O5nNc0bH3HarZCKG3tXXA5jlQYz3wcdPWr1peeeoiknWORDg7hy1fNvhf4gahqEK27X5FoTtAjIV4mPQBjjGDyPyovvEGuWV5Ml9qFyLmLbtBcHep5DDHsQRiu6NNTV7md9D6VeLy5ZriEiWPhpF/iGP4l/DtV/T5YZU/dMrIeUZTkEHmuL+F/jSHW9Pjt9QkWG9CDkjG8jr+PQ/jXZwRLG5njH7uVssF6A9iB296xmraDjK4up2dveWVxZzxhoriJopAe6sMGvgvXLP+ztWurCYfPbzPCSDnlWI/pX3xdzLFE0kjBERSzFjgADkk18O/ELUbfVvG2sanpwAtrm7eSMEYJB7/j1/GokrwN4/wAN+pzEqxA53HPrmm7v9hW+nFWWWRh/qjUZhYjKo6n2rKxmiLbGesLj/gNFP2zD+HNFINT6m+JXhWbxd4WsNNihSFhdR3AMibZNmPmA78jtXjPxD1H7LGNFsEaCKM7FiyR+LD9ea+hZLrTfEssOomWWS3G5UEbsvORk8Hr71zut/D3w74i1OfVPOkuX84KY3GAiKvzAkYZ9xxzz9a/PshrctT9478t7eTbO14fnV4s+X4rWVo2uLVJHmtXDeYE3IuT95vfNQaha3GtazLPb2X7yYljBbqz/ADAZY9z6mvr/AEez8N2VvHB4d0ixNpDL++Q2wZ36gplucjjk1a8T2trodnLrkmhLYrFAdgitlBlZioAkxwOT+Wfavoo43EVJckKd23pqU6D0SPj7QLB90czW11PbRSLu8uIlUbPevpbwb4kvNT8PXFhrVvPbzCD/AEbfZyKGGOBvA2k4GcnHHrWWfHTJHDHa6FYW0cchcpHwGB6jgAgd+9TXHxGv7i1W1k021aJEKIGYkhe3J9MnH1rpxvDdfGa1Keq21X+Z20cI4TjJlC8H70noM0Wsm2ZW9CKyptXeVixt1H/AjUY1NweIl/Ovl5cHZs3pTX/gUf8AM+2WZYe2r/BnruhSbrdFLdutb0V1utvImG8dFb0NeQ6b43ubEALp8MmPWQj+lX4/iTeRysyaVbhW6r5zY/lWP+pmcp6Ul/4FH/M5K+LoTe/5nobalqelqqXlsJ7QgbXUE4HvVe5isrthdWEqo3UoT/KuNi+Kt8tsbeTRbaWPGAGmbj9KypvHEjymSPSIIj/szN/hWdTgrObaU0/+3o/5hRxtBNt+6/LZ/I9Ts7r5PLkIIo+WNjhsjPFeZw/ES7jGG0uCT6yn/CnH4i3WeNJgA9POb/Cp/wBSs6t/CX/gUf8AMHi8Pd2f4HSfEq9lt/D6LDI0fmzBWKnBIweK8hu8HPNdL4m8Vza5ZR20llFAEfeGVy2eMd65eSEuf9YR+FergeE80pQtOmr/AOKP+ZlPF0tkzMuLSLeWVdjE/eQ7T+lSWeqeI9M503X7+ID+AzMRVprPd/y1YfhTUsFV1YyM2GBII689K9enkOaQ2j/5Mv8AM5Jzoz3RmeLnvX8TTtqE5nuyV86QjG5toz0rR0VmwPSpfEFomr61camzG3ad9xjUZC+2adZ2y2+PnL49RivZeU4q3w/ijxoUZp3seg6QMWsfrjrWoSypjoDXG2viKS3RVW0jYD1Y1O/iy4cYNnGB6bzXK8kxn8v4r/M7lsafiR/+JdMBj7hA+tS+D8wapJ/tpmuZv9aku4Hia3RAylchicVNY+IpbWcSraxsQMcua9vKsDWw8ZKorXPKx+Gq1pJwRk/Huxmh1rTPEEKnYq+XKR2KuGGfwJ/KvRv2obxdS0fwTfLyJbRnz7lUNcd4j18a5phsbrT4ghbcSHJPQgjp3BNXr/xZb6p4J0vwzrGhx3g0yNUgu1umjlyBjOMEcjtXV7CqsVGry3S9Dyq2V4mcHFR/FEHi/UrHWtA8AaXpk63N1ZWKwXEaZzHIWQBD78GvT/2n7DVrxvB+madp1xdy28ZlZYomfkbRg4HA+WvPPBfinQfC1/FqFr4Lt7u8iOY5bq+dth9Qu3Ga9B/4aI1TOf8AhFNPz6/a3/8AiamdCrBwVKOkebdr7Tv0M6eT4lxkpK17duhT8RfDnxRqEnjT+ytMJfV7y2MBZggZOHlOT23cetdn4K8C+KtO+CWreEbtoodSuRKlviXKor+rAfX865n/AIaK1X/oVbD/AMC3/wDiaP8AhorVf+hVsP8AwLf/AOJrkWExns1Tlsmn06JLv2NY5NUi72/FEPhb4L+MtF8KeJtJ+0aez6rbRxw+XKcBlbncSvHGRxW98Avhp4o8Da5qU2rfZltbu2CYglL5cNkEjA6AmsgftFar/wBCrYf+Bb//ABNH/DReq/8AQqWH/gW//wATWk8PjJqaa+Npvbpb/IccmqRaaW3mjz/WvAPxS0Lx/P4qs9AnuLlL2S4imjVJg24nBKg+h9K2PgF8PvFkHxHPirXtMudOtrdZZHM8exppHBGAp57k105/aK1QjnwpYf8AgW//AMTVeb9oDVJXDN4ZscDt9qf/AOJrSVHFTg4SitVa/Wy6bkrJq0Xdfobtp8Hm8SeNNR8XeJ7+WFru5V4rG2PAjjI2CRj16AlRS/tDfCP/AISeP/hJ9DmMWu2kQAjJ+W4C/dA9GHY/ga6L4Q/E7/hM5b2zn0lLG4tUWT93KXVkJx3Gc5rt9TuPMwgHTk1wyhOnVV9GjGrhfZ3hJanAfs8eHrzTPAsEusJKNUvpZLu780Yfe7d/fis342mNfEtnBxlbMH8S5/wr1fR8CJj3z1r59+LniL7b8QNQMcPyWjC1G49SmQT+ea58TTlOLjFHtZDl9fF1uWjG9lft5HjvxW1L7VqBs1P7q1Urwf4j1NeSaieTXsOreGI9RnmmkvpUaZixxGDjNYk/w1tJeur3A/7Yr/jWVPDyikrHv1uGMzm2/Z/iv8yr8Mtn/CPNvAx57V1ixQYGAFJ/Gqmh+E00m0FtFqUzqGLZMYHX8a1BpnGDcsfqgqvYzuKPC+ZJW5PxX+Z5/wDFKyXba3ka52kxuQOmeRXDH7pr27W/DkGq6c9nJcyRhiDvCg4IOelc3/wrGzwR/bFz/wB+V/xrppJxVmYVOE80buqf/k0f8zysn5qdt3x7R1Nenf8ACrLLOf7auf8Avwv+NOX4XWY/5jVz/wB+F/xp2J/1TzT/AJ9r/wACj/mcZZbLW+027jOBDLG3tlWB/pX15b6kdPDTE5QuVBHTHY14Cvw8tBbmFtUnYHofKHH616KupzHw9BpMy+a0SRr9o3EMxQAZI6c4rnxNF1Lcp24ThnMad1KH4r/M9S1jVGj8Nw6lb5DJLtb23V1fhDWIdSsw0bDJX5lPY14wviyQ6DJpM2nRSo6gGTzSCGHRgMUvhrxhcaHjyrKOY/xFpCu6uaOGqp7HTPhzHSi1yfiv8z1+/v5INQCjkE/lXSTr/aGiXEOcmSB0/EqRXgur+PL++1az1GGzhtWt0KMiuWWXJ75FdBbfGG+giEY0C0I7/wCkMM/pTjh6t9jOrw3mDjHlhr6r/M9L+HlxHdeG7bYM7UC/iOK+Rv2ofDkXhn4m3cywmK01T/SoAq8EnhwPx/nXqfg/4ian4ct5LdbOG7iZ2cB3K7cnOOOtM8Z+M9O8Xy2cmv8Ag/Tr02bFoRJO5Az14GMjgcGqhRqxWxjW4XzGU24wVn5r/M+TLmO6mz9nt2x/efiqDaJdyHc7hfoK+xbPxxY2cfl2vgzQ4UAwFSJQP/QKx9Z1LwrrF2bvUPAGjvMRgtFK8IP1CYH6VqlVe8fxOV8JZn/IvvX+Z8ntoO3mVpj/ALoFVbjSYwp8mZyw/hdcfrX054x0/wANa7bQR2Hhq10KaI/6y0kZg6+jK3U++a5GbwDYyf8AL9MP+2Y/xrSMJNakPhLNf+fa/wDAo/5ngj288K5eFwPXqKarc+1e6t8N9PI/5CM//fof41SuPhNpUxJ/tO4Q+qxL/jVKEhf6pZr/AM+//Jo/5njQanV6z/wp2wz/AMh67/8AAdf8aX/hT9jn/kPXf/gOv+NPlYf6pZr/AM+1/wCBR/zPJTzUsQ+T8a9WHwgsf+g9df8AgOv+NTQ/CawjIzrVy4BzgwL/AI01Fh/qlmv/AD7X/gUf8zzCO3RYVZ/vschfapNuea9PPwttC5ZtbuiT/wBMF/xp/wDwq+y4/wCJxc/9+V/xqrC/1SzX/n2v/Ao/5nmPCgdqqzEltq/ePGK9Yb4X2Z/5jNz/AN+V/wAarzfC+3t1a6h1aaWSMF1SSEBSR7g1TJlwnmsYt+z/APJo/wCZydrD9ktEjwMhf1PWopWGO9DTNKxPY0kp+UYxn6VqfOoo3A68d6uaNapc3MQkZQkQ3HccDPpTIbf7SXUsVHHata2KwwLEI0YAdx196xnJbCkbUVrNNyjjZ9aytf8AD8F8wke3/egbdynBxVmHUjEgWO3VcejEVKNam/55A/Vqj3HuK7RytnolvZ3P+mWrSL2Y5IB966/RorWMYidFU9gBgVD/AG1Jj5reJvrUUl9aScvpcIb+8khU/pUOEe5rCrbdG/OI4lHlyKfcGqun3awXLhmGG6c9KwpJYWBCwyoPacmmW7xwSiRYtzA5G9i386l36Gyro9I0fxleaZxZ37wkjBCvgH61s/8ACwdX1BPIk1BvmGDJGcMP6V5xeeJp720W3vLCxlC/dkECpIP+BKAT+Oaz7PUmt59/lBkz9zdjjuM1nKCl8SN6eMUNmdN+0DreqP4c0iwn19dStLiR5VX7MYnUoABu7H746Z714c/A5616X8RNSk8ZX9ncTRrYRWdsttDBEd6qoJOcnuSa5U+HYicm7k/74FUqagrROetiHVlzM5luT9KQ9c9ewFdJ/wAIzDz/AKZJz/sCj/hGIe95J/3wKdjDmRzUa5G408oHmVRXSDw3Dx/pcn/fAoj8Nwo+77VITn+4K1uktDPqY8KfLtHVmxXRWUBbaFzRBo0MTK3nO2OxUVpQKsIwBmuScJvY6qc4x3ZZs0eIYj6nqau29uX+Y561Sjudn/LMH8auRauY8f6KhAPPzkZrH2M+x0LEU+5pWtryO5+laEduwz8uAOazF8U+WgWDSoEOOWMhYn9Kr3PiO5mV8QojNn5g2cfhQqM+qG69Lucr8SbxJ9SFpC24W6/Pj+8e1Z1loq3GkxXRm6yFSg64x1q5No4mJaS7kZiSzEqMkk9av2sC22nCzjOPmyXxyfwr08OqcHFS2POrTc22jnXhkspEuIZDkZB/+vW1HJDeabJJLGEZtxJzkFiQM9OwzSS6cJFVfPYBQR90c5osdNjtdytK8sbAgoePxrScqSqXjsQubl13Of1BTIUkOR5pO30x2rHaL5iBkjOAe1dlcaMkwVTcuAilVG0cVB/wjsHAa5kKjou0daivOM5XiEE0tTmofltgjZ2u/wCHFI0bKd3Veh/+vXSf8I3F2vJB/wAAFPXw/GpUi6c46goMEViaXMXTZXjkAjJyf4c8MK2VRI4kvrEFWyfNQ42+4x6+1K3h63z8k7pznhf0qN45NPnMcmZI3HDDv9RVxfQR1vhG/wD7Iv4NasfIEUqmN451BiycjY2egJ6MeM9a9h0e7+H2u2iW+raPPot7buyO1tldpzyCpz09P8a+fLPzZI3WBiTzvGOCuOf8+1dV4N1G3mkttM1i5+xuCqW171yn92T1x2PXtW1KXKzOaW57H/YMVheRr4c8SaVLHKxKiYmF1PpzkH1616v4Rutch02W31aWwuHVP3bW0u4n6/8A1q8H1DwP4s8yZLSGK8SJBPHLFMpWRBzuXPXPpXUeFfCXj/SbpLiFdOZWQNJGbnBx7j/Cuqb5lqzNpbo9m1yF77w/qFvg75bSWMDPcoQK+GJzImVMW7HBHFfdOkTXE1lH9riWKUoN6K24A9+e9fFXiOGS113ULXZzDdSxkZ9HIrmfwm61pfP8/wDhjCeTACquxvc/0oLSYO5VJ9Qas7dx/eAL+GahMSh/kmC+4BxWRFyHfP2i4/3z/hRVry3/AOeyH8KKVgufUfhjUJk1aLTYtBntzbwG5VDZCFJkB+ZwQxVgeMAZPBrSm1u31DUGsIdWt4rl1kBLKUIm/uYIByMitWXUDZ6Zc7dYkupGcfZlRhxk9dvY49cY9Kp29xZ299atcaNDcai8xNtdzNhYn9ScfxDgE1+f4rCYXnjRlLlctfu0PWcVayN/RZtQhkjs9Rgt3jB/dXEwWIhgOSc9O+MZNZ3xhj1BPAmrvcapaXFuwh2QxK5YHzk5LE4I6dhV/wDtCcEW1lPC+wBZY4Mffxnapf8AhHGWrnPibqt1N4A1Gze481CYjtZVUoBIvTHv7dq+rwEowrU436pfiOEW6ifmeHUUUV96esFFFFABRRRQAUUUUAFFFFABRRRQAUUUUAFFFFABRRRQAUUUUAFFFFABRRRQAUUUUAFFFFABRRRQB6r+zbIY/EOrEd7RP/Q694gk824kY/SvAv2dT/xUGqf9eqf+h173BG0MofGUbvXhYx/7Q/kfPZj/ABma+mt+6ZSuMV8vePSG8ca6w5B1Cb/0M19Q2eB9CK+UNelM+uX8xOTJcyNn6sa5V8TPr+Av94q/4f1KVFFFWfpwUUUUAFFFaEujapDoketSWcq6fK5RJyPlZs4x+hpEynGNuZ2voZ9Fat94d1qxgsp7rTpoor0gWzkcSE9APzqSPwt4gk1t9Fj0u4a/RQzwgcqD3J6AUXMvrVG1+dW16rpv9xjUVtnwn4iGpz6a2k3Au4IjNJGRyEH8XuKuQ+AfGE0CTx6HctG6h1bjkEZBouiZY7DR+KpFfNHMUVp3ugaxZaZb6ndafNHZ3B2xTEfKxq1F4Q8Sy6sdKj0i4a8WMStHj7qnoSegzRcp4qgldzVteq6b/d1MKirer6bf6TevZalayWtwn3kkGDj1rV/4QvxV/Z8d+uiXb20iCRHRN2VIyDgUXHLE0YpSlNJPbVa+hz9FXV0nUW0ibVhaSfYoZRDJNjhXOPlPvyKXUNJ1HT7S1u7y1eGC7Xfbu3SQeooKVam3bmV9vnvYo0Vs6J4W8Qa1ayXWl6XcXMEf3nUcZ9B6n6VBo+haxq9+9jp2nz3FxHnzEC42fXPSi5LxNFc15r3d9Vp69jNorYbwxr664NEbS7hdQZSywlcFgBkkeoxVTTNK1DU9SGm2Fq892Sw8pevy9aLjWIpNcykrWvv07+hSoq9penXl3rUWnQ2b3Nz5u024OCxB5X9DXUfEDwddaaP7WsdJvbTT2RWmjnA/0dycbc9xn+dFzKpjaNOrGlJ6y22/rXocTRW3ceEvElvo41efR7qOyxu8wr0HqR1A96n07wP4q1CxhvrPRria3nQPHIMYZT3ouhvG4ZR5nUVr23W/Y52ipr22ns7uW1uozHPExSRD1UjtUNM6U01dBRRRQAVHdf8AHrN/1zb+VSVHdf8AHrN/1zb+VBM/hZ4DZ52hm6VNIQXyMcCo7fOxR7VIo+XPrV3P59iibTh8rntmrdXF0mSDwva6wysEuLqSBfQ7FVjj/vrFU65ZSu2J7hRRRSEFFFFABRRXVD4deNz4b/4SIeG786Zs8zzvL/g/vbeuPfFAHK0V1+j/AAy8d6xo8OsaZ4bvbqxnTfFLGAQ49h1pmjfDfxxrEV1Jp/hq/mFpKYZxsw0bgZKkHnNAHJ0V0Wm+B/FuoeIJfD9roN62qRRmWS1aPa6oCBuwe3IqzqHw58cafqdnpt54av4bm9k8u2Vo+JHxnaG6ZwDQBylFdhrvwx8d6HpU+qat4cu7WztxullfGFHvzVHwl4H8V+LLe4uPDui3GoRW7iOVo8YRiMgHPtQBztFdunwm+Ij30livhe8NxHGsrpxkKxIB6+oP5VheIfCniPw/qEOn61o15ZXM5AhSWMjzCTj5T0PPpQBi0Vvaj4N8Tad4ltfDd7o9xBq13s8i2YfNJuztx9cGpU8D+LH8S3PhtdEuv7WtYTPNbYwyxjGW+nI/OgDnKK6bwz4B8Y+JNMm1LQ9AvL20hzulReCR1Az94+wqr4X8I+JfE2ozafoej3V5cwf65FXHl/7xPA/GgDDorpE8CeLm1260P+wbwajaQmeaBlwyxjq3PUe9TWfw68bXnh1vENt4bvpNNVS/nBOqjqwHUj3FAHK0VpeG9C1bxJqyaToljLe3rqzLDH1IHU1d8TeDPFXhpoxruhXtisjBEeSM7Gb0DdM0AYFFdzcfCL4j29tJcTeFb1Io0MjsccKBknr6Vwx60AFFFFABRRRQAVl6kInvQjFQ2wEAnHc1qVh6xJ5WrxuRwYwM/iacdwZoWEVusojuG8lW+USBsqpPr7VY1bQ5orPz+NqAFHyG3rng5Hf8MHn6VCixyQdBu65+lMk1WTTtQW3kYtbsuVB5C+v4GtWtAiz174QfEG7itLTSr0o81qBHGHb/AFsR4554Ir2nRri4vbGzRtLuVu4F2+c0w2tglTjuR8tfHzSC1uItR0+QsmVDMDnY3YE/n9RX1x8Kb+S/8GWurzxM0MwaQzjDBW3YbJHTkD9auE+jMmuWVkdXYTuZB5hPUdiAK+Wfi7p0dl8Sdfh3f8vbSc9twDcY+tfXFqY54FaOSOZexBB/Wvkv42S+f8UdfZlJZLgJkHGAEXFOXws3h8EvkcRLBJg7JEx261CIXIw0iBvUCrCNJxt2uD1BPNSMsjD7qAd+axuZNlMQnHLMfoBRUxS4zwsX50UBY+tvHF3Z2ektc3GrWbTzTIwhW22O54+VWXggc8deOtU9K1o6hpy30dvFdW0Ya3aGNxuMinqx7EfpVyxMd/o+oWlxZW99Os6+SmNis6jKKmehIPaqWmaLMDe6trGn6dpgubdTd2scDLLCwxy5+6Se5HBr4TH4OEpfWbaLV/I9dRUJvmNCyZbfToZp57rR4wSzrdsZAwbn5iCQfp0rB+IK2Vx4NutUsvLlhlkWNZoXXa3zg5IHT7p4/Sukg1GzvdIDXfnXNvbuEVSDhOwC7eQR1wc1n/FwWFt4WvY00v5rpIZo72OMSK7b1BzIOh2jv64716uWzo46pSkr2Uovts+xotZRfmeJUUUV+nHpBRRRQAUUUUAFFFFABRRRQAUUUUAFFFFABRWnfaDqljolnrF3bmG0vWZbcsQGfHcL1x71mUJp7CTT2CiiigYUUUUAFFFFABRRRQAUUUUAFFFFABRRRQB6h+zt/wAjDqf/AF7J/wCh19HacqyRBWGQRzXzj+zt/wAjBqn/AF6p/wCh19H6V9xa+ezD+O/l+R4OP/jMW5VdPtZrqSVRBFGzsWONoAzXyMZPNZpP75LfnXqvx78azXs48L6S+bRD/pkqn/WMP+WYPoO/vXklmWa0iZxhigyPfFc1OpzSaPsuBqThWqSfVfqS0UUVsfpAUUUUAOjRpJFjRSzsQqgdSTX0d4q8PyN8K7jwukMZFjpkc0bbhuMy/M3HWvnnSLz+z9Utb8QpObeVZRG/3WKnIBrpIPH2rx+NbrxQ0UUktyrJJbMx8raV24qJJs8HOMDicXUpyo6cnvLzldWXlpfXzPZGFjrGi+HfDF3tW4l0+G9sXPXzYjkr+I/rWf8AFGaTTdB8X6hp5ZL2a6treWRDhli2Dv26mvKNZ8dapqGoaNfJBDaTaQoW3MRPIBzzn8qvn4lajNrupX97ptnc2mpRol1YuT5bbRgEdwanlZ4tPIMXSqRqWulq43686dvmkvmdl8KdX1zVgx1W2Pk2+izxW12yndOMjOWPXFN+LVxY2+n6RI/ibUNOvRpMZhtIImKTHA5LA4FcnH8T9St7zdZ6XZW9klm9nBaKW2RIx5Yep4pL34jrqEVquqeEdGvntYFgjkmZ920DHY0+V3ubLKsUsYsQqVo9k4+ffT1/A9F0trHVPh74V8JakQv9r6c7W8rfwTxlSv55P5VF441yx03xPrmh6vJe2NvqFhaqb+2QsYGUHg47GvJ9a8Y3+o22iQx20Fl/Y277K0JOeSDzn02itif4najeareXOp6VY3lpewxxXFo+djFM4YHqDzRyshZFiIz9py3T5m1dJpuaaa3WyXlda7kXxcttXibR57/VLfVbKWzxYXka4MsY/vdyeR+ddT4w1jVtL1T4fDTLy4i36fAGjRjtkyyggjvwa8/8a+KJ/EjWcX2OCxsrGIxWttDnainryfoPyreh+J11HBp27w7pMt3p1uILW6k3M8YA6gdM07Ox6E8DiXRoqVNScea60S1TS8vW3nY7f4rW1ra+B/GEdoqop1q3kdF6KzRxE/rz+Ncl8V/+RF8Ef9ebf0rH0Px9qFr/AGnFq1nb6za6pL51zDcZGX9QR07flWd418VXXie5tjJbQ2draReVbW0P3Y1/xpKLRnl+V4rD1acJq6i3LmvveCja2+/4HafEDUr7QNF8D2+h3MsNutktwojOBLKSuScdev61c1vUNWg+F2s6w1n/AGbquo6sqXohUxsibcj3GcD865LQfHkljo9rpup6LY6ulixeye4zuhPpx1HtSad8QdUS+1OTVrW31a11Nw9zaz52ZHQrjpijlF/ZuIUYx9mnySve6vNc3Nb9deqXQ9Q+H0smoWHgPVL5jJfBr2381/vtGI3xk9+grgfgx/yWBf8Afuf/AGamaZ491y88YaRNpGkWwWyRrex06PPlgOMEk9c4PWpZvHcnh/xE8kHg/QrTUbWVhJJC7nJIIYZzjvRZnOsBioKvSUFepF2V17t5Tf3e8ttCv8Nv+S02/wD1/wA382ra1L+ybr4nWenp4mv9Qjm1bbd2c0TJFHhshQScMMjFYMfxEjg1KHUrPwjotpeRTed50Rfcx7g5PfNVdZ8bwags0sfhXSLO+lcSC8hL+aj5zuGTjOadnc7KmDxVXEe0cHFcnLvHR66/K99NTvF/4SHVviP4iWx8QadDMpltRpt6XYPCE6hB2A/WofEr6fb/AA58I/bfEl9o8y2DiJLWFnExGOCQRjBx19a5+2+KtxBctqS+HNMOrSx+XPefMGlXGOg6GqKfELzNG0/TNR8L6TqMdhGY4XnZ9wB69DSszjjlmM54N07KPLty30jJPfS2q31scTLJJNI0szs8jnLMxySfc02rOp3Md5qE91FaxWiStuWCLOyMegzziq1WfYx+FaWCiiimMKjuv+PWb/rm38qkqO6/49Zv+ubfyoJn8LPAIshAePwq7HE7TrCikucAAc5Jqpabd0fpjP4V7D+zR4LXxT40GrX0O7S9LImkLHiSX+CP355I9BU1J8kbn8/x2Nf44aFH4c+GvgbSVj2SxiZpuvMjIjMfrk147X0V+2GoGm+GyD1uLj/0FK+da5KXwkz3CiiitSQooooA2/ANrbXvjnQbO9Cm2n1G3jmDdChkUHP4V9AN4l8Rf8NkjRvtFx/ZouRp4swx8kW3k5+50xXzPDJJDKk0TskiMGVgcEEdDXrkfx11FSurHwtozeKltvsw1shvN27cbtvTdjvSA931Tw5Z6hongzQLDxhd+G3TUbtbJbVTm5COSUyCAOBxmuc+KHi99V+FHjnXNFN3pkkGuxWocExSlowFZjjkEmvC7v4reILjSfCtkIYI5fDdybm3uVZvMmcnJ3//AFq6BvjpdzQ6xbX3gnQL201a8F5c20zSbPNAAyMH2zQB758MpW1jw/4P8Sa1Oy6zceG76Ge7YfvHiBTDnucYB/Gsrwhc2vhnT/Aehr4iv/Fq+INYF3Z6hcIQkMaI2QCSSD7fWvDI/jj4oXxU+uNY6eYl0yTTLWwQFILaF8Z2Ad/lFZ/g74sax4b8PaJoy6bZX0eiaib6xlnZg8ZKkFOP4Tk0AbH7QN9psfiPWbfSfHms6pcS6rcJe6ZNBJFDbje2VVicOA3A4966L4CtYJ8AvHranrl3oVqNRtt99axNJJFwuMKpBOen41w3jD4maf4ktNSEvw78N2d/qBdnv4Wl85ZGOS4ycZzWJonjW+0n4e674LhtLeS01meKaaZifMjKYwF7dqAPavgxc2d74d+KUb+NdSk0yOzt44tanRxLFH8/zhCcjBJ4zXU6hpMd54w+G3w5uL6819tOY61Pqt0pHmQAbkCkk5Gduea+a/CfjW+8O+FPE3h22s7ea38Q2y29xJITuiVc8rjv83eut0j44+IdO8PWmmLpOnTXdppkumQai5bz1if9MjjFAHuvxR0y61L4l/DLxhPbpFPHrzWE4idXAj8xmiJI9VA/Ouj0hNL8UeO9Y8W2uyLVNEt7/Q9SjHV1yrRP+Sn8/avlPwF8VtZ8JaGNJjsLXUYU1OLUomuXbdHLHjGMdjgVJ4Y+L3iLw/418Q+JrO1tWbXhJ9rtHZvKBboR3yMnH1oA7r4x69q3hCz+F9l4VvJ7e0g0qK7hSFiq3EzFclsfeJzj8at+PNY8QWPwAu9aNj/YOta54lcaultG0LKArFVPORnap/H3rC+FHxG0tfCclh4zttFvT4dgaXQZL1HaYSnlYxt6qD69OK5zRPjBrST6ynibTbPxJp+s3Aubqzu8hVlHRkI6YwBj2oA+h/hrJLq3gTwtr2p7m1ebw3f20kznMkkSkhST1PQfnXJaJ4mHjbWtBPhzxNc+F/GFjpxsotHv4G+x3gAbkduRk9D0HpXmQ+OXiCPXzqFvpGnQ2UWmPplpp6FhFbxN1I7lunWp9I+ON3arYX2oeE9H1HX9NgENlqsu4SIoBAyBwSATQBc/Zgt7yz/aM+y6ggjvIo71J1AwA4HzYx2zW18INV1LxN4B+JOk+JL6e+02zgW5t3uXL+RKHbG0np90ce1eVeBPiBq3hT4gP41jggv9Rk84yLOSEcyfePFa/iT4talqXhyXw7o+gaR4c024mE13Fp6tm5YHPzM3OM9qAPS/2rb7TbTxXqDQeOtYtdZ+x24GjRQSCBlIwSZAdvIzxivm6vWvE3xot/El7Jf618NvDF7fSRCI3MjS78AYHfHFeTMcsTjGT09KAEooopgFFFFABWNrsXmTcdkH8zWzWdqH/H0B/sj+tOO4mLpchktFyMkDaaoeJFkZrebqm3axx0NXLAeRcsv8D8j61V8QSFLVI+oOf51q/hCG5F4d1H7JdtbzIZ7OQYlhJI3D1HuOor65/Zp1MeG9f/4Q2a4Muk6rYJqWkSOv394HmxA99rA/5NfGzoyXCsrDkj6V9P8Aw0W51P4F6b4l0+5c6p4O1J3C4yWt2IZ4yfTBJFZR1fKE1dpfd67/AI7fM+mb7SdNsheOmyzSWFnZkABjI5LDsK+GvGN1car4l1DVJgXa7uHkJRccE8cduMV9ueJdQt9Q8KQ3EXlyLf24EYPKsrgE59sfzryLVfh94U1AuWthbOF3MbaTOPwqZ4hQXKzenHmp6dT540zS7W7mEc00sDdjjvXWWvww1a8hE2n6nZTIRkLI+0/nzXcTfCjSFnYQa1cRH3XkVYtPBmt6Mu7SfEyOoOfLmjODXPKvf4WL2L7HnM3wy8YRyMn9nwvg/eWdcGivW47/AMWogV7GwkYdX3EZ/Cil9Yl3H7JdipFrGurqX9kaV4bZ5ZUKzCTekTKD8rAHuAOHIH0pdRj1i4ZbbXNQ1a4tX3tHp6q0qxD+55jZLkEBgG6ECtPWxqWl2tzcW+p3rXjS+dPFFGh8xVXgAnoAKfpN8uoW0d0jyESKMsZCSxP044r4zL8ZXrXV9D0aE/bbrVF3w9pnh+406A39w4ubaXzERpleeYZz5jnIBLZJOeecdhUPxRu9Jm8F3dvbWN3FPG0bq0zMHALr8xXoU4I+uKt6PaW9lqCOlghxna46NgcbxySPpXMfFiW2aAM+qzTXs0YYQMhC+VvH3eBwGwD1ycelfTYB2xFNpfaX5mvKlNK55nVzRII7nWbK3mGY5bhEceoLAGqdXvD0iRa9p8kjBEW5jZmJwAAw5r9Clsztex7xqPw+8DXfjK+8H2/h/VbGSG1M6amkpMKnbn5s1y8/h7wL4MtNE07xVp91qWpatGJp5Y5ti2kbHCkDuf8AA0344/ELWpfF2paXoXiNn0aWJFAtpAVbK/MNwq5rdjpfxIh8N6/D4g0zTpbK0itdUhupwjxiNs7lB69WrzYKooxc27P17HnxU1GLm3Z+patfh34c8OQeMJda0u51tdJngNokUhV3ikGR07/4Vds/hl4Rurqz1KOyvbe1v9FuLsWF1JiSCRNu08duTxUus/EWxfS/HuqaDq8Vtd+baw6eSwDzLGArMqnqOtch8J/HFxefEGa68X627C80+WyS4uG+SItgj2AyKSVeUXK+3+SJSrOLlf8AqyK3w58KaLrHw6uNYv7dpLxNYtLZXDkDy3kQMMfQmuc+LekWGgfEPV9J02MxWdtIqxoWyQCinr9Sa9J0qPTPAvgWPQL/AF7TLu7vddtZoxazhwkSSoS7HsMCqXxI8J2PiL4hX/iCDxj4YFhczxvsa/XzNoVQePXg961p1rVW29NbfgbQq/vG29Nf0Jpfh5oOm/CTTfEt5ZS3GpQiK9v4Ukw0lu7EbQO3bn2qLV4fhnZfDzT/ABZ/wiN4Uv7mW2SIXZyhUH5jz7V1lx4/8L6p4y1TwdIlhDpMumtYJqhnwrBU+UZ+7jJODXmHiy8sf+FHeH9Ijvraa9ttVuDLDHIGZVw4DY9D2PvWdP2kmue+/wCDuZw55Nc19/wZ2ep/DfwpbakNYuILiDQrHQotQuoY5MvNK5OFBPTpWbpXhHwj4utdH8RaFptzY2v9rR2OpWLylxtboyt1HUV1OseJ/D+qK3hN9aso4tV8N28Md15gMcVwmfkcjp2rL8I3Ol+ANG0rw7e65ptzf3+txXFw1vMGit4VxyzdB0/WpU6nLu79PQlSqcu7v+haufhL4fh+JfkpbPN4fuNPnkiUSH91PGVBUn8c15j8EdB0zxL8QLbSdYgae0e3mdkDFSSq5HIr1rwH8QtJh8beMNF1LUrUWMl3cXWm3TyDy/m4ZQ3TBzkV5h+z3qFjpnxNtLvULyCzgW2nUyzOEUEpxyfetIOqqc+bdJW/EuDqqE+beysa3ibxF4Ja8hGreCtbPkZiT7RdtzGuQAueg6Vva1ovw3s73wvYr4XuvM8QwRzRv9qOIQxHB9etcb8TdP124tG1TWfHGj66sEhWCGG+EsqqzdlA6dM1qeOPEGmRal8N763u4LpdN06D7UsThjGQy5U46HGeKfJfl5W+vVlct+Xlb69WXNI8D+Hbj44a54ZltHOmWltLJDH5hyCqqRz+Jqzqnh74c6LovhdNZ0m/83WYhvurefBibOMkHtzXRI2iaT8Rdd+I0niXSZtKu7GQQRxzgzM7Ko27fXg1ka9ZaJ4s8P8AgmWTxVolhDp0Aa9jluh5q8glQvc8YrLnk2rt2svvszLnk2rt20++zMfxr8NtO8MeA/Ed04a4vrPVIYrO43Y3QSLGRkdM/MRS/E34caXoHws0zWLFHGqQiI6ll8/6xcjI7YNdnf8Aivwv400rU7WXVbO1tH160WNbmUI0lvEI9z4PY4aqWrePPD/i668Z+GbiOwsbee1YWt80+BcPF/q+vH0xRGpW0vfR3f4f8EI1K2l76PX8P+CReLvhPoEMvhq80i3fyGubePVYPMJOyXGH9ucio9H8N/Dm88ca94VbwzdebpKTSmY3R2uEAIAH41en+IGl6T8XdLX+0bW60W90e2tbt0kDRxyKzlWJ7EE8+xrD8N63o8Pxu8a6hLqlmlpc21wsE7SgJISowFPQ5pL2ri+Zva6+8S9ryvmb2uN8MaT8Ptb8L694kt/CN80WmmNFtFuSzuTnJGPw/KvMvHNxoc+qxjQ9DutHijj2ywXDlmL5689OMV6L8F9TW3+HfijT7PxJY6Jq1xPGbSW4uRFjA5IJrgPiDpuoWeqrd6p4i07XLq7BeSe0uRMcjj5iBwa6qOlWSb9NX2OmlpUab/M9s0v4W+CJ9RMF1ayRQnRYLgv5x+WRyQW/lWBoXwv0m10iOHXLN3v08RpYu4cgPATxj6jHNdLrXifw+2laoIddsDI3hiGGPbcLkygn5Rz94elULb4l6Rf/AA20DUdQuoE1Wz1S1+3Q7h5jhDgyY6kbcGuNSr23ZyKVa3U5PQPBfh+6+KXi/Q5rV2sdNtZ5LZPMIKsoGOe9blz4Y+H+laz4X0W88PXNzPrdvC3nLckBGY4JIq8Ro/h/xX4v8cy+JNKudP1OylWzignDTSO6j5dv1FY/inXNHuPHvw5uotTs3htLWAXLrKCsJDchj2xWnNOb3drfjY05pze7tb8bHHfFxPCOn6vdaDoGhz2V1Y3Rjlnefesigdh2rgq6X4p3NvefEXXbq0njnglu2aOSNtysMDkHvXNV6FFWgjupK0EekfAKdofEV+iLuMluo+mGr1v4m+J5tB8Ki3sZgmpX2YYiOqLj53HuBwPcivJfgDJFDreq3EzBUitFYsew310mssda1ttUuieBst4j0ijHb6nqa8DNJctVtbnl14KWJd9tDlksDIiR4xtXnPP61jXaCO6ljHRXIrv3tlVT0rhNT/5CVz/11b+deZglabPueEn+/qen6laiiivSPuwooooAKKKKACiiigDpfhfpVlrfjvTNL1GMyWs7OJFBxnEbEc/UCvQtP8HeEdffUBa6NqOkvpl2sbGWTMdwu/aQM881wvwfu7Wx+I+kXd7cRW9vG8m+SRgqrmNxyT7mvQbXxZD4g0uSHUNdhhuNL10SpvmCLcW/mcf72BWcr3Pk87li1iv3LaXLHVN6XlLotHfReWjMPx9p3hTSdQv9CsvCd+t1u8i2vDKfL8xh8p568mpdQ0DwFo+qp4P1RZ4782webVWlwkMpXIG3ptq98Rn1TUtbutRtfG2jT6TBMtzb2TXyk5TkAKB1znv3qDxHpPh3xV4oTxjc69ZRaLNAsl3AZsXCOF5QL65oRy0K0/ZU/aVJJcrbacm+eysteu/u7NnPeMfCdtZ+HPCd3pNnNcS30DtdyxAurkFMH26muzuPA/hWx1bxEZNHnuoNOsreaKBJW3FmB3YrF8X+L5tP8LeELbwvrsltGtu63EUMoLIAU2h/Q4z+tdlc6/p9xrnik6b4k0+0ubmwtUtblrlVXeFOcH2pO5liK+P9jC7aXvdXf+JHey00va19DjPCGl+D/Efii4tV8M3tlDaabLcSW8sx3O4ZNuPTgn86sWvgPQvFek2Go6LY3+iPLfC3mguW3ZTBLMv4CpvBck+h+K9R1fXvF2k391c6VMiTx3iud4KbQenPp9Kms/HcNxYeEfE1/qitc2UzWuo2u8birDHmhP609eg69TGKo3hpOySs7yavaTtZ73atd7aHP6pYfD+9XUtN05ZdNvNNkCwzzzZF7htrLjsT2xVrU/BGnxfGWx0OHTbj+xZBH5n3iOYyT831qC/8MeHNMvNT1zUtdsry1lk36bFazgyO7OCCw7ADrXR6n43nX41WENv4kA8P4i80LMPI/wBWc5P1xRr0NpVq6v8AVZykuSd+a+9o7O1299OjukQ2Wj6B4b8P3Wux6NqF3crqtzZKLWZldYw7KOnsMVm6do/hGXw5deLf+Ec1C8ha8FsbBJSWtlA+Z2I5JJ/nW+dVa68H3lp4f8XabpV+dbupt8l2se6IyMRjrwcg1z3h/Sb3TvOk0Xx5YR695++5Q3QNtOh5yD/EfUUjClOo4zlUqNS5u89Y32dl7q7NHBeMrbRrXxBcRaBdPc6fw0bOMMpI5U+uKx67X4z3Wj3XjIyaQ1u+LdFuntwBG838RXFcVWi2PsMvqSqYWnKV7tLff5hRRRTOsKKKKACiiigAqO7/AOPSb/rm38qkqK7/AOPSb/rm38jQTP4WeAWEclxLFBCpaSUhFA7k19RfDWzn8K+HLbTraSWFwTJOytgM568e3A/CvC/hZ4R1jW5l1W2spXs7ZuZEYAl/Re/HtXsdhZ69aYD3OoRAdpk3D9RXHi8NVxCXs2rI/AKOKpUn7xk/tEandX+n6IlxIHEc0xU4GeVT/CvHa9J+Msl29npYupo5AJJNpVNp6L1rzalSpypwUZ7iq1I1JOUdgooorUzCkbhSfalpH+4fpQB9C/FL4P6Pa/DvwZrHhezkS+1Ca2t73MhYEzKNrY7fNx+NdL43+Bfgy18Y6Pa2vnWWj2mmT3+ryJIWeRYsDC56ZOa6bwx8QvBcLaXpupa5psltD4dtLpc3C7UuoHJ2ez8rx14rIvfiV4Wvp/D9vqOt2iQ+IPD9zZXsqyhvsUsrbl8zH3eT3pAedWnhT4f/ABA8L3uveD9HvNGn0S9gW8tJbjzFuLZ2xvz1DYz+Rru/E3wJ8J2vxW8Orp1pJJ4cupJLW/t/NJMU6puX5uoyK5jwjb6P8JvBmuWWo+JNH1DVPENzbW0EdjciRUt1c5kc/wAPDNXc6L8VtAsP2iNc0271ixm8PajHDNb3nnKYYbhExnd0GRkUAcX4H0D4U6xN4o0+bwdem48NWss08pvSBcGNiuAO2cU7TPh/4C8cfBTxB4v8M6Dc6XfW5l+yRyXBkYeUAzDHQ5Gaw/hjrmjWfiL4qy3Wq2cEd9YXSWjSTACdjISAn94n2roP2fvGmg+HfhboljqOqWUTXHiGWG8gkmAZLeSIqXYf3c45oAiT4KaTN8DvDl/HbOnifVru0Rpmc4jSeXoV6cIahh8FfCzW/GepfCvSNP1GDW7KGRYNZefImuI1yysnTb9K7nxd8VvDdnpGp3VjqdjPFpHiWxSzt4plZ5rWJYtzoO4yX5HpXN6LY+GfDXxb1T4uSeMNGuNBkSa6s4IrgG5klkXiMp1BBzQBRh8DeAdD8D+DZtb8Gavquoa2DDdS2Mx3QyBtpbHT/wDVWp4p+F/w+8BeF7zULzw3qfil01c2sa28xEiRspYBgOPlxgn3q7pvxes9G0z4aPHrVqba6aZNato5VLQCQnDP3XaTn8KSW9uIPh5qWheFfipo2n6uPEs90L2fVEVprZtxHzc56r+VAGH8Lfh78O/iNo3ii8t9FutEaKWO0sFmuCWhmKHr65bHBqhp/wAE7PUPC/g2xkt5bLW73Vri11ScsTtiiDFiFPA4Xj6ijSr2Pwb8JvHdlceMNGv/ABBcXdvfW8tnerIZpNxYkHglsjJx613d/wDGjwzLpXgDxM11bJM17Iur2sbDzYd8RR5CvXG7BzQB5fqVt8FrpdWhs7GfTJ/D1yu03N3katGr7ZF9mOCRjFbepfCfwfoNzrfjrUGa58DrpqXWlRCbDTzSj5Ytw5+Uj9RXN+J/AXg/QLTxN4h1nxTpuqQ3O9tBg0+6DSyO7ZDOOwAPNWNV8V6ba/s7+B7P7RYapd2OqvLc6XNNncgD7RIoOQvNAHOfD7wvoutfCX4heIry1JvtIjheyZXIERZueO/41l/A/wAKQeNPiZpWh3qM1izNNebTjESKWbntngfjXqPw/wDEeheMfhv460EQ+FPBd3fwQQ26faDDFMQxJZixJ4xjj1pvwss9F+Edl4o8T6l4k8Ma5qQ00Q6fa2N+JDIXb5l457L07UAW5/hN4RPxT8ReE4LVmhvtD/tHw7L5x4cLyP8AaH19a5TT/hvpg+FXhiS6s5T4m8Ta4LW2fef3VuGwx2/Qf+PV1178RNBvE+G/j20ew0y90q9bTb3To58vFatwDgnO0DBya6TWPF3g26+PGn3UetaWugeEtGkmtCLhQk1y4+6nOGOCOncUAcj8UfhP4W0P4seCbHSbdm0HV7j7Lcp5pJMiHDDPbivIfi/o1h4f+Jmv6LpcRisrO8aKFC24qo7ZNe9+G/iN4Y8daLpt9qX9meHL3Q/EUV5HDJcgeZG+fMYbjnvzj0rz/wCOfg+21DxT4m8Z2HjXwndWk0z3MVrFqIa4df7oUdW9qAPGaKKKYBRRRQAVm6jj7WP9wf1rSrK1RsXg/wBwfzNVHcTJUyUG3qORVXW0juNPYLxIuWUHuO4qeB/es7W3MY4PcqPatJPQI7i6/BJb6kqyKVYwROflI+8o7V9JfsOXy3EHijw/csHgkiS48snIIwUYY9wa8N8dxH/indTvJJJm1DS45JnP3jgkde5AArr/ANmDV7rRfih9ktXG3ULWW3LgZxkblYflWM/dswneyfoe/wDhWS9t4Lvws7NMugXD2sHz5JhJ3xtzjPykD8K10fd0G589MYIP0rHls5NN8Y2l6JtyanCbWYHjMkYLx8+67x+Arohb2zoyTq0eeTuORn2YVwVJOUmztVk7FKVI5AVkDMefVWH4imeUyn5JOMdJDn9a1o7SLOdxfHQ7v6097S3CkmMc9fes7l2McMuBuhGe/wAworT+ywjgBgPaQ0Urhynl3iPxQt3G95BZz6hp9zZGNHtwx8tsY/eAjBJz2IrmfBniWXSLyxt9WmlWykjMduqsuIfnxulX1BBH0r7Dh0WwhiMUOn2sUbdUSBVU/gBUR8N6Ozbm0bTic5ybWPOfyrhw+Quh8El93/BOKliJU5cyPHLGTSzqTzX141hJKPLhBmG2cAAhx2z6frWB4vtby68By6hqUMj3cRz5xgQqoMqrjevQtnPXnBr6HOi2BGDp9rjGMeQvT8q4346Wcdv8JtXEcSIieRtVVAA/fx9BXoZbllSjiYzlO+qf4o6qOLcqqVt2j5aooor7494KKKKACiiigApMUtFABRRRQAUUUUAFFFFABRRRQAdqKKKACiiigAooooAKKKKACiiigAooooAKKKKAOs+GzyLc6hGhIV4V3fg2a761ywGelc38B4Vm1zUlZQwFsnBGf46980zTLcqM2sP/AH7FfO5nHmrNHiYut7Ou9Ox5hckLH+FedanzqVyf+mrfzr6kl0q22c2sP/fsV81eNEWPxhrEaqFC30wAAwB85rjoUuRt3PsuCsT7XEVFb7P6mRRRRXUfooUUUUAFFFFABRRXYfCjSbHV9eu4b+3hnSKyklRZWKpvA4LEdqTdjDE4iOHpSqyWiOPor2Lxv4d8N6D4a+1Wul6ebtpHjlSaSQjeEBIix15PGaydK0DRLX4YR+KbrS/tl3Cr7oXcqHPmBQTj0FLmPMp55SqUlUUXZy5Vtq/vPM+KK96uPh/4Pi0otLbNB9ohYpKZCTCzugTP+6WxWT4l8I+H7S3udNstKjfU47UySxtMySZWMHdFnhgDnIpc6MKXEmGqy5Yxl+H37njdFejeEdP0zVfBSv8A2Dayah/aMOnrKXfJDjlyM9R+VXfE3gfSYfido2mWyNDpV8mWXdySmdwB9Tj9afMdTzmjCrKlNNNc3b7Ku+vbY8s4or0qGz8OzeGbzxQPDLo1q624tmkbyZC0u3eD1OBwfeuwb4aeG5BYNBbMFW8865DOc/Zyudn4HA/GlzIxrcQUKH8SLWrXTdK76+a+88For6Em+GnheTWrGeOz2WkQmW5h3n52YkRfqD+VZGn+CvDcnjDVbOTTt1tALMxpvPG/7350c6MIcUYSabUXor9O9u/z9DxLiivc7D4d+G5Lqxu1tzNpskk9wTv5aIquxD6FWJH4Vmy+CtF07WbG0uLES4069nlDMcSPG3yH8sUc6NI8SYWTsk76/hfz8vxR4+oLMFUEknAA7mnTRyQytFNG0cinDKwwQa9m0rTfD+bW6i0SwtJv7EGprK0j7Ul34APX5f1rhfiJbWPkaVqluiLc6hHJLcmORnRmDkZG7nHFNSOnDZvHEVlTUGunTfV9/JnIUUUVR64UUUUAFFFFABTLhWkt5Y1+8yFR9SKfT7cA3EQPILqD+dImfws7j4c2EWjeF9N0uPy/3FuqsVxy2PmP513lrs2cqOa1NF0y2TCx2sKKDwFjAFdHFp8Wz/Up0/uiskz+dEtD5e/aqihSw0B4o1VmnnyQoGflSvB6+lP20bdYNL8MFUC5ubnoMfwx1810m7s1jsFFFFIoKKKKACiu6+BPhi08WfEey0/UoTNpsEcl1eoGxmJFzjPudo/GvZtU+HHw98N2jLr9pYwWc+pXKLNPcOs5i2K8KwgcMctg57UgPl+jivq1vAPwt/4TG60WWw0wXlsryW1tHcyFjCtuXLXA/h+bGMdq8l+IOjaI3wxtvEGn6XYW14dals2k095GhkjWNSCu/nqf0oA8so4r3nwT4L8Jat4f8EaXe6EWutfsr6abUUmYPA8J+UkdNuODn2rL+Mnh3w7p/jPSvCmkafpNpFc3VtFJPBJI1xGH2BvM3fLj5iRj0oA8aor6E0LwT4Q1/wCJEvh+Hwle2dloOpzRXd0HYxXNvEh4dj0dmGRjsa6TSvg54Ma8i0q6tNl8+uTS2qtKf9Isl2kx/UK4Of8AZoA+V6TA9BX1Jp/w48Cal48t/DDeHPIS30a21Q3aTt+9ZpNrxOOmCOmOetQaj8LfB+teJrjwlp+htYXEGnW97FfRzMdxeba6ODx93p9KAPmLj2pa+mvE/grwb4f17xDHB4StLrTotAk1axead93mRsI2jODjbkbvX5qm8H/DbwVqnxBvrW50NBZ/2Rpl0kIkbajzH58H0NAHy/RX1DrPgPwNpXhLUdYbRdEXVIYIpistxMbII8jCMqwGSSq8gdDXBeP/AA/4Um+Hcur+GtDhje1W2e6cXDrPbNISGEkbjmMnAVhQB43xRgelfSy+EfAVt420jQ7zQtLfTpNGF9dtHNL9rQrb+YzN/DtPbFY+r/C3wzaePvBWhj95ZXtjc3lxIkmDeIm90x6FlCjj3oA8Bo4r2qx0/wAHXPgifx9/wgtxGyTW9n9gkkcWzmSQgyoepAUbT/tV2mq/CnwXp/jvwzpMemvJaXlrqU04eQkkoA0YJ/2d2PwoA+YeKTA9BX1T4l8AfDbRvtFzqGkWFvtcxacyzTNCXESs32ogfIMt196+f/ipo6aD461DT4tO/s6FSjxQCbzVCsoIKv3U5yPY0AcvRRRTAKKKKACsbWGAvgCQPkH8zWzX0f8Asx6LpmoeBpprzTLK6kGoyqHmt0dsBI+MkdOaadhM+WLVlI6jn3rM1qRXVdxBYHBr9LbHwroBTnw/pP8A4Axf/E1e/wCEQ8OMBu8N6MfrYRf/ABNU3dEqdj87PGt9DceB/BmGSQxWEsDEschhKT0+hA/CnfBfUVs/iLolxI3ypdKGx6Hj+tfom3hPw8yKjeHdIZU+6psYiF+g28UsXhTw/DIskPh/SYnU5VksYlIPsQtZyi5RsDldWPKvEjpJpbXEKsXtZFuUGCM7DnHPQkAj8a1ElEyAqjYI7rXpx0y3IINtEQeoKCgaZbjpbRD/AIAKw9hLua+3XY8uWNlyI43Q+2ME/Soku7pSuYYlXkMZGIGfy6fjXq/9mw/8+8f/AHwKQ6ZAww1tER6FBUvDeZSxFuh5iJJMDdDFn2NFenDS7cDAtogPQRiij6s+5X1ryN7yh6UeUPSp6K6zjIPKHpXA/tCxhfhBrZ/69/8A0ojr0WvP/wBon/kjuuf9u/8A6UR1tQ/ix9UbYf8AjQ9V+Z8f0UUV9KfVBRRRQAUUUUAFFFFABRRRQAUUUUAFFFFABRRRQAUUUUAFFFFABRRRQAUUUUAFFFFABRRRQAUUUUAeofs6ru8Qap/16p/6HX0fpUQ2LxXzn+zj/wAjDqv/AF6p/wCh19JaT9xa8DH/AMd/I+dzH+O/kXJYh5fSvk/x8MeONdH/AFEJv/QzX1tL/q6+SviB/wAj1r3/AGEJ/wD0M1zQ3PruAv8Aeav+H9TDooorQ/UAooooAKKKKACremalfaY80ljcNA00TQyEAHcjdRzVSikKUYyXLJXR0n/Cc+Kvs6QNqpeNAAoeCNsYAHBK56Ac0N448TNcpO2ohtsZj8swp5bAnJyuMEk85rm6KLI5vqGF/wCfcfuRu33i/wASXtnLZ3WqzSwSkl0Krzlgx7Z6gflU0vjjxRNBJFNqryeYhQu0aF1UjBCtjIyOuK5yiiyH9Sw1rezj9yNTR/EOs6RAIdOvnt4/OE+0Kp/eAYDcj0NNOu6vstF+3Sj7HK01uRjMbsckg9eTWbRRY0eHpOTlyq78joz438Sm6+0G/X7hjMXkp5RBOTlMYJJ5zjOaRfG3ipS+NZn+ckt8q85IJ7eoFc7RRZGX1HDf8+4/cjpG8deLWkMh1qfcSpJ2J1Ukjt6sfzpT468VGOJf7VZTGwYOI0DMR93ccc4zxmuaooshfUML/wA+o/cjYHifXho76ONSl+wuSWhwMZLbjzjPXmrlx448UXFnJazao0iOhjLGNN4QjBUNjIB71zdFFkU8Hh27umt77Lfubdn4s8QWjxPb6iymK2+yJmNGAhznZgjBGaqazrOpaw8TajcCYxAhMRqgUE5PCgVn0UWLjhqMZc8YJPvZXCiiimbBRRRQAUUUUAFSWv8Ax9Q/9dF/mKjqW1/4+4f+ui/zFImfws+otHjG78a6SGIbOnasDRvvfjXSw/c/CsT+dT5m/blTbpPhT/r5uv8A0COvlyvqf9ur/kEeE/8Ar6uv/QI6+WKTNI7BRRRQUFFFFAGhpGtappMN9Dp121ul/bm1ugqgmSI9VyRkA47Yq9rvjHxLrmn6dp+ratLd22m4+xo6r+6wAByBk8ADnNYNFAHRW/jfxTB4ql8UxatINYmQxyXJjQllK7SCpXb0GOlaMnxQ8cSWj2b6xEbdySYvsFvtyRgkDZwcdxXGUUAdRZ/EDxhZ6AmhWutyw2EcbRJGkSBlRjllD7dwBPUZqPxL458U+I7dINZ1QXSxurq32eJHDKMKd6qG4+tc3RQB2GpfE3xvqGmz6fca4/2e5hMNyqQxoZwQAS7Bcs2ABuznAqB/iH40abSZjr1x5mj/APHgwRAYflC+nPygDnNctRQB2cnxT8fSLAp8RzjyDGUKwxq37s5QEhcsB6HIqUfFr4hgqV8SzKy4AZYIgxABABIXJxk4z0rh6KAOgtvGnie30j+yYdWlWy8iW28soh/dSsGkXJGcFgD1rVtPip48tLG1tLXXniW1CLHIsMfmFU+4rNtywXsDXFUUAdhYfE3xzY6eun2+vObVQQIpbeKRcbi2PmU9yT7ZqHXfiF4u1vRpNJ1LVfOtZSnmgQRo0gQ5RWZVBKqeg6CuVooA7Gb4neOZrb7PJrm5fs/2bd9lh3+Vt2bd2zdjbx1rKHi7xJ5+jz/2vceboqCPTn4zAoOcA45H1zWHRQB2Y+KHjUai17/ayZaIReQbaPyAobcMR7dud3zZxnNEPxR8dR2dxbDXpXE7yOZHjRpEMhzJscjKhu4FcZRQB2Vv8UPHUM1zJ/bzyi7kElzHLBG8cp2hfmUrjGABiud8Ra1qfiDVptV1e6a5u5sbnIA4AwAAOAAABgVn0UAFFFFABRRRQAV9UfskIG+Hdwf+opL/AOi4q+V6+rP2Rf8AknNx/wBhWb/0XFQTLY+gNPiGwcVpCIYHFVNO+4K0R0FMzIfKHpR5Q9KnooAg8oelHlD0qegAnpQBB5Q9KUQ56CrIT1p44pXKUSr9n+lFWqKVyuVENFFFUZhXn/7RP/JHdc/7d/8A0ojr0Csjxjoll4j8NXui6grm2ukCtsOGBDAgj3BAP4VpSkozjJ9GaUpKFSMn0aPhaivoC5+A+hxk7da1Y/UR/wDxNU2+CGkA8atqf5R//E17f9oUe5739o0O54XRXuf/AApHSf8AoLan+Uf/AMTR/wAKR0n/AKC2p/lH/wDE0f2hQ7/gH9oUO54ZRXuf/CkdJ/6C2p/lH/8AE0f8KR0n/oLan+Uf/wATR/aFDv8AgH9oUO54ZRXuf/CkdJ/6C2p/lH/8TR/wpHSf+gtqf5R//E0f2hQ7/gH9oUO54ZRXuf8AwpHSf+gtqf5R/wDxNH/CkdJ/6C2p/lH/APE0f2hQ7/gH9oUO54ZRXuf/AApHSf8AoLan+Uf/AMTR/wAKR0n/AKC2p/lH/wDE0f2hQ7/gH9oUO54ZRXuf/CkdJ/6C2p/lH/8AE0f8KR0n/oLan+Uf/wATR/aFDv8AgH9oUO54ZRXuf/CkdJ/6C2p/lH/8TR/wpHSf+gtqf5R//E0f2hQ7/gH9oUO54ZRXuf8AwpHSf+gtqf5R/wDxNH/CkdJ/6C2p/lH/APE0f2hQ7/gH9oUO54ZRXuf/AApHSf8AoLan+Uf/AMTR/wAKR0n/AKC2p/lH/wDE0f2hQ7/gH9oUO54ZRXuf/CkdJ/6C2p/lH/8AE0f8KR0n/oLan+Uf/wATR/aFDv8AgH9oUO54ZRXuf/CkdJ/6C2p/lH/8TR/wpHSf+gtqf5R//E0f2hQ7/gH9oUO54ZRXuf8AwpHSf+gtqf5R/wDxNH/CkdJ/6C2p/lH/APE0f2hQ7/gH9oUO54ZRXuf/AApHSf8AoLan+Uf/AMTR/wAKR0n/AKC2p/lH/wDE0f2hQ7/gH9oUO54ZRXuf/CkdJ/6C2p/lH/8AE0D4I6R/0FtT/KP/AOJo/tCh3D+0KHcwP2b+fEOq/wDXqn/odfSWlD5BXnvw7+H2neE5LiWzluLia4AV5JiMhQc4AAA616VYRbUFeTiqsatVyjsePjKsatVyjsWZP9XXyV8QP+R717/sIz/+hmvrh1+WvLfFvwp0bVtZutVF5e20ly5kkSMqVLHqeQTyawi7Hv8ACmbYbLa85YhtJq21+p8+0V7BL8I9NU8alqB/BP8ACo/+FTaf/wBBK/8AyT/Cr5kfdf645V/O/wDwFnkdFeuf8Km0/wD6CV/+Sf4Uf8Km0/8A6CV/+Sf4UcyH/rjlX87+5nkdFeuf8Km0/wD6CV/+Sf4Uf8Km0/8A6CV/+Sf4UcyD/XHKv539zPI6K9c/4VNp/wD0Er/8k/wo/wCFTaf/ANBK/wDyT/CjmQf645V/O/uZ5HRXrn/CptP/AOglf/kn+FH/AAqbT/8AoJX/AOSf4UcyD/XHKv539zPI6K9c/wCFTaf/ANBK/wDyT/Cj/hU2n/8AQSv/AMk/wo5kH+uOVfzv7meR0V65/wAKm0//AKCV/wDkn+FH/CptP/6CV/8Akn+FHMg/1xyr+d/czyOivXP+FTaf/wBBK/8AyT/Cj/hU2n/9BK//ACT/AAo5kH+uOVfzv7meR0V65/wqbT/+glf/AJJ/hR/wqbT/APoJX/5J/hRzIP8AXHKv539zPI6K9c/4VNp//QSv/wAk/wAKP+FTaf8A9BK//JP8KOZB/rjlX87+5nkdFeuf8Km0/wD6CV/+Sf4Uf8Km0/8A6CV/+Sf4UcyD/XHKv539zPI6K9c/4VNp/wD0Er/8k/wo/wCFTaf/ANBK/wDyT/CjmQf645V/O/uZ5HRXrn/CptP/AOglf/kn+FH/AAqbT/8AoJX/AOSf4UcyD/XHKv539zPI6K9c/wCFTaf/ANBK/wDyT/Cj/hU2n/8AQSv/AMk/wo5kH+uOVfzv7meR1Laf8fcP/XRf5ivV/wDhU2n/APQSv/yT/CrWm/CnS4L2GeS7vZxGwby22gNj1wM0uZEVOMcr5XaT+5no+kD5/wAa6SH7n4VkaZbletbUa/LWZ+PHzP8At1f8gjwn/wBfV1/6BHXyxX6CfGH4caL8RtItrHV5rq3e0lMlvPbkb0LABhgggg4HbtXj9x+zJ4ajPy+ItcP1EP8A8RSLi1Y+W6K+nD+zX4e/6D+tflF/8TSf8M2eHv8AoP61+UX/AMTQVzI+ZKK+m/8Ahmzw9/0H9a/KL/4mj/hmzw9/0H9a/KL/AOJoDmR8yUV9N/8ADNnh7/oP61+UX/xNH/DNnh7/AKD+tflF/wDE0BzI+ZKK+m/+GbPD3/Qf1r8ov/iaP+GbPD3/AEH9a/KL/wCJoDmR8yUV9N/8M2eHv+g/rX5Rf/E0f8M2eHv+g/rX5Rf/ABNAcyPmSivpv/hmzw9/0H9a/KL/AOJo/wCGbPD3/Qf1r8ov/iaA5kfMlFfTf/DNnh7/AKD+tflF/wDE0f8ADNnh7/oP61+UX/xNAcyPmSivpv8A4Zs8Pf8AQf1r8ov/AImj/hmzw9/0H9a/KL/4mgOZHzJRX03/AMM2eHv+g/rX5Rf/ABNH/DNnh7/oP61+UX/xNAcyPmSivpv/AIZs8Pf9B/Wvyi/+Jo/4Zs8Pf9B/Wvyi/wDiaA5kfMlFfTf/AAzZ4e/6D+tflF/8TR/wzZ4e/wCg/rX5Rf8AxNAcyPmSivpv/hmzw9/0H9a/KL/4mj/hmzw9/wBB/Wvyi/8AiaA5kfMlFfTf/DNnh7/oP61+UX/xNH/DNnh7/oP61+UX/wATQHMj5kor6b/4Zs8Pf9B/Wvyi/wDiaP8Ahmzw9/0H9a/KL/4mgOZHzJX1b+yIM/Dm4/7Cs3/ouKs5f2a/Dp/5j+t/lF/8TXrnwy8E6d4L8Px6LpZmeISNK8kpy8jtjLHHHQAcelBLZ3en/cFaI6Cqdom1MVdUEgUyAoAJp4T1p44pXKURgT1p4ooqS0rBRRRQMKKKKAIaKKKsxCmuMqRTqKAKUtsrdqhNiv8AdrSxRigDM+wr/do+wr/drTxRigDM+wr/AHaPsK/3a08UYoAzPsK/3aPsK/3a08UYoAzPsK/3aPsK/wB2tPFGKAMz7Cv92j7Cv92tPFGKAMz7Cv8Ado+wr/drTxRigDM+wr/do+wr/drTxRigDM+wr/do+wr/AHa08UYoAzPsK/3aPsK/3a08UYoAzPsK/wB2j7Cv92tPFGKAMz7Cv92j7Cv92tPFGKAMz7Cv92j7Cv8AdrTxRigDM+wr/do+wr/drTxRigDM+wr/AHaBYr/drTxRigCjHaKp6Vajj2ipMUtADSOKglhDdqs0lAGc9kpP3ab9hX+7WnijFAGZ9hX+7R9hX+7WnijFAGZ9hX+7R9hX+7WnijFAGZ9hX+7R9hX+7WnijFAGZ9hX+7R9hX+7WnijFAGZ9hX+7R9hX+7WnijFAGZ9hX+7R9hX+7WnijFAGZ9hX+7R9hX+7WnijFAGZ9hX+7R9hX+7WnijFAGZ9hX+7R9hX+7WnijFAGZ9hX+7R9hX+7WnijFAGZ9hX+7R9hX+7WnijFAGZ9hX+7R9hX+7WnijFAGZ9hX+7R9hX+7WnijFAGZ9hX+7TlslH8NaOKMUAV4YQvapwOKXFLQBFIm6qslqrHpV+kxQBmGxX+7R9hX+7WnijFAGZ9hX+7R9hX+7WnijFAGZ9hX+7R9hX+7WnijFAGZ9hX+7R9hX+7WnijFAGZ9hX+7R9hX+7WnijFAGZ9hX+7R9hX+7WnijFAGZ9hX+7R9hX+7WnijFAGZ9hX+7R9hX+7WnijFAGZ9hX+7R9hX+7WnijFAGZ9hX+7R9hX+7WnijFAGZ9hX+7R9hX+7WnijFAGZ9hX+7R9hX+7WnijFAGZ9hX+7R9hX+7WnijFAGZ9hX+7R9hX+7WnigLk0AZosV/u1NDagHgVfWMd6eFApXKUWRRQ7RzUwGBiiipLSsFFFFAwooooAKKKKACiiigD//2Q=="/>
          <p:cNvSpPr>
            <a:spLocks noChangeAspect="1" noChangeArrowheads="1"/>
          </p:cNvSpPr>
          <p:nvPr>
            <p:custDataLst>
              <p:tags r:id="rId3"/>
            </p:custDataLst>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8" name="Espace réservé du contenu 7"/>
          <p:cNvPicPr>
            <a:picLocks noGrp="1" noChangeAspect="1"/>
          </p:cNvPicPr>
          <p:nvPr>
            <p:ph idx="1"/>
            <p:custDataLst>
              <p:tags r:id="rId4"/>
            </p:custDataLst>
          </p:nvPr>
        </p:nvPicPr>
        <p:blipFill rotWithShape="1">
          <a:blip r:embed="rId7" cstate="email">
            <a:extLst>
              <a:ext uri="{28A0092B-C50C-407E-A947-70E740481C1C}">
                <a14:useLocalDpi xmlns:a14="http://schemas.microsoft.com/office/drawing/2010/main" val="0"/>
              </a:ext>
            </a:extLst>
          </a:blip>
          <a:srcRect t="6428" b="48136"/>
          <a:stretch/>
        </p:blipFill>
        <p:spPr>
          <a:xfrm>
            <a:off x="752005" y="1591056"/>
            <a:ext cx="10687990" cy="4691414"/>
          </a:xfrm>
          <a:prstGeom prst="rect">
            <a:avLst/>
          </a:prstGeom>
        </p:spPr>
      </p:pic>
      <p:sp>
        <p:nvSpPr>
          <p:cNvPr id="7" name="Rectangle 6">
            <a:extLst>
              <a:ext uri="{FF2B5EF4-FFF2-40B4-BE49-F238E27FC236}">
                <a16:creationId xmlns:a16="http://schemas.microsoft.com/office/drawing/2014/main" id="{80BDA754-D74A-42E0-85D1-C93F94728C0D}"/>
              </a:ext>
            </a:extLst>
          </p:cNvPr>
          <p:cNvSpPr/>
          <p:nvPr>
            <p:custDataLst>
              <p:tags r:id="rId5"/>
            </p:custDataLst>
          </p:nvPr>
        </p:nvSpPr>
        <p:spPr>
          <a:xfrm>
            <a:off x="9071978" y="1825849"/>
            <a:ext cx="2737956" cy="584775"/>
          </a:xfrm>
          <a:prstGeom prst="rect">
            <a:avLst/>
          </a:prstGeom>
          <a:solidFill>
            <a:schemeClr val="bg1"/>
          </a:solidFill>
        </p:spPr>
        <p:txBody>
          <a:bodyPr wrap="square">
            <a:spAutoFit/>
          </a:bodyPr>
          <a:lstStyle/>
          <a:p>
            <a:r>
              <a:rPr lang="fr-CA" sz="3200" b="1">
                <a:solidFill>
                  <a:schemeClr val="accent3"/>
                </a:solidFill>
                <a:latin typeface="Calibri" panose="020F0502020204030204" pitchFamily="34" charset="0"/>
                <a:cs typeface="Calibri" panose="020F0502020204030204" pitchFamily="34" charset="0"/>
              </a:rPr>
              <a:t>Col.NET</a:t>
            </a:r>
          </a:p>
        </p:txBody>
      </p:sp>
      <p:sp>
        <p:nvSpPr>
          <p:cNvPr id="2" name="ZoneTexte 1">
            <a:extLst>
              <a:ext uri="{FF2B5EF4-FFF2-40B4-BE49-F238E27FC236}">
                <a16:creationId xmlns:a16="http://schemas.microsoft.com/office/drawing/2014/main" id="{E8768C3A-7102-4D69-B93A-D8ACB536EBD8}"/>
              </a:ext>
            </a:extLst>
          </p:cNvPr>
          <p:cNvSpPr txBox="1"/>
          <p:nvPr/>
        </p:nvSpPr>
        <p:spPr>
          <a:xfrm>
            <a:off x="8585200" y="4152900"/>
            <a:ext cx="355600" cy="369332"/>
          </a:xfrm>
          <a:prstGeom prst="rect">
            <a:avLst/>
          </a:prstGeom>
          <a:solidFill>
            <a:schemeClr val="bg1"/>
          </a:solidFill>
        </p:spPr>
        <p:txBody>
          <a:bodyPr wrap="square" rtlCol="0">
            <a:spAutoFit/>
          </a:bodyPr>
          <a:lstStyle/>
          <a:p>
            <a:endParaRPr lang="fr-CA"/>
          </a:p>
        </p:txBody>
      </p:sp>
      <p:sp>
        <p:nvSpPr>
          <p:cNvPr id="9" name="ZoneTexte 8">
            <a:extLst>
              <a:ext uri="{FF2B5EF4-FFF2-40B4-BE49-F238E27FC236}">
                <a16:creationId xmlns:a16="http://schemas.microsoft.com/office/drawing/2014/main" id="{B33D66AD-2412-4AA2-9B84-4B0FC7C46D1E}"/>
              </a:ext>
            </a:extLst>
          </p:cNvPr>
          <p:cNvSpPr txBox="1"/>
          <p:nvPr/>
        </p:nvSpPr>
        <p:spPr>
          <a:xfrm>
            <a:off x="8598342" y="4805873"/>
            <a:ext cx="375920" cy="244776"/>
          </a:xfrm>
          <a:prstGeom prst="rect">
            <a:avLst/>
          </a:prstGeom>
          <a:solidFill>
            <a:schemeClr val="bg1"/>
          </a:solidFill>
        </p:spPr>
        <p:txBody>
          <a:bodyPr wrap="square" rtlCol="0">
            <a:spAutoFit/>
          </a:bodyPr>
          <a:lstStyle/>
          <a:p>
            <a:endParaRPr lang="fr-CA"/>
          </a:p>
        </p:txBody>
      </p:sp>
      <p:sp>
        <p:nvSpPr>
          <p:cNvPr id="10" name="ZoneTexte 9">
            <a:extLst>
              <a:ext uri="{FF2B5EF4-FFF2-40B4-BE49-F238E27FC236}">
                <a16:creationId xmlns:a16="http://schemas.microsoft.com/office/drawing/2014/main" id="{2B825901-A6A6-4C54-8213-F6F190A5FA09}"/>
              </a:ext>
            </a:extLst>
          </p:cNvPr>
          <p:cNvSpPr txBox="1"/>
          <p:nvPr/>
        </p:nvSpPr>
        <p:spPr>
          <a:xfrm>
            <a:off x="8631512" y="5586083"/>
            <a:ext cx="309288" cy="201531"/>
          </a:xfrm>
          <a:prstGeom prst="rect">
            <a:avLst/>
          </a:prstGeom>
          <a:solidFill>
            <a:schemeClr val="bg1"/>
          </a:solidFill>
        </p:spPr>
        <p:txBody>
          <a:bodyPr wrap="square" rtlCol="0">
            <a:spAutoFit/>
          </a:bodyPr>
          <a:lstStyle/>
          <a:p>
            <a:endParaRPr lang="fr-CA"/>
          </a:p>
        </p:txBody>
      </p:sp>
    </p:spTree>
    <p:extLst>
      <p:ext uri="{BB962C8B-B14F-4D97-AF65-F5344CB8AC3E}">
        <p14:creationId xmlns:p14="http://schemas.microsoft.com/office/powerpoint/2010/main" val="4126853371"/>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custDataLst>
              <p:tags r:id="rId1"/>
            </p:custDataLst>
          </p:nvPr>
        </p:nvSpPr>
        <p:spPr/>
        <p:txBody>
          <a:bodyPr/>
          <a:lstStyle/>
          <a:p>
            <a:r>
              <a:rPr lang="fr-CA" sz="3200">
                <a:solidFill>
                  <a:srgbClr val="575756"/>
                </a:solidFill>
              </a:rPr>
              <a:t>Comment s’informer </a:t>
            </a:r>
          </a:p>
        </p:txBody>
      </p:sp>
      <p:sp>
        <p:nvSpPr>
          <p:cNvPr id="3" name="AutoShape 2" descr="data:image/jpg;base64,%20/9j/4AAQSkZJRgABAQEAYABgAAD/2wBDAAUDBAQEAwUEBAQFBQUGBwwIBwcHBw8LCwkMEQ8SEhEPERETFhwXExQaFRERGCEYGh0dHx8fExciJCIeJBweHx7/2wBDAQUFBQcGBw4ICA4eFBEUHh4eHh4eHh4eHh4eHh4eHh4eHh4eHh4eHh4eHh4eHh4eHh4eHh4eHh4eHh4eHh4eHh7/wAARCAJfA3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RiFUsxAAGST2rzrxv40S5tLvSdKMirKjRNdo5RlyMEoRyCOxrzMzzfCZZT9piZWvsur9EVGDk9D0aivjP4XfFjxdpfxJ1LwVqHii71WzEzpaT3Th3Vl/hJI57j6ivobw/wDECZZVh1iNXjJx50YwV+o7159fijBYbERoV7x5kmm1o0/xXzRXspNXR6NRTIJo54UmhdZI3AZWU8EU+vok01dGYUVzvjbxbZ+F47ONrK91LUb+UxWVhZoGmnYDJPJACgcliQBVC+8djTPDUeqax4b1ixvZ7oWdtpZEctxcSn7oTY5UgjJzkAAHPSmB2NFefn4pafaaXrk+t6Hquj3+i2gvLjT7lUMjwk4DxsrFXGeODwetdH4l8T2Og+Ff+EiuopntsRHYgG794ygf+hCgDdormviP4mg8K+H0vJrW+unu7lLKGOy2+aZJMhdu4gZz61gaJ46utD8EG+8daXq2nz2SxQebcRReZqMrZCiOOJ2y5IHHHJ9KAPRKK4/SvGt3PZand6t4P17RI7Cza83XaxFZUAJIUo5w/wAv3Tgijwb40vvEk1q3/CGa7ptldQCeK8ujD5ZUruXhZC3II7UAdhRRRQAUUUUAFFFFABRRRQAUUUUAFFFFABRRRQAUUUUAFFFFABRRRQAUUUUAFFFFABRRRQAUUUUAFFFFABRRRQAUUUUAFFFFABRRRQAUUUUAFFFFABRRRQAUUUUAFFFFABRRRQAUUUUAFFFFABRRRQAUUUUAFFFFABRVbVL2HTtNudQudwhtomlk2jJ2qMnH5V5W3xut9x2+HZSueCbsDI/75rrw2Br4lN0o3seZmGc4LLnGOJqcre2jf5JnrtFeQ/8AC7of+hbk/wDAwf8AxFH/AAu6H/oW5P8AwMH/AMRXT/Y2N/k/Ff5nnf63ZP8A8/vwl/kevUV5D/wu6H/oW5P/AAMH/wARR/wu6H/oW5P/AAMH/wARR/Y2N/k/Ff5h/rdk/wDz+/CX+R69RXkP/C7of+hbk/8AAwf/ABFH/C7of+hbk/8AAwf/ABFH9jY3+T8V/mH+t2T/APP78Jf5Hr1FeQ/8Luh/6FuT/wADB/8AEUf8Luh/6FuT/wADB/8AEUf2Njf5PxX+Yf63ZP8A8/vwl/kevUVheB/Ett4q0JdUtoXgxI0UkbnO1hg4z34IrdrzqlOVOThJWaPfoV6eIpxq0neL1TCivMPEXxfstL1u702DRproW0rRNKZwmWU4bA2njINUP+F3Q/8AQtyf+Bg/+IrvjlGMlFSUNH5r/M8OpxVlNObhKtqtNpf5Hr1FeQ/8Luh/6FuT/wADB/8AEUf8Luh/6FuT/wADB/8AEVX9jY3+T8V/mR/rdk//AD+/CX+R69RXkP8Awu6H/oW5P/Awf/EUf8Luh/6FuT/wMH/xFH9jY3+T8V/mH+t2T/8AP78Jf5Hr1FeQ/wDC7of+hbk/8DB/8RR/wu6H/oW5P/Awf/EUf2Njf5PxX+Yf63ZP/wA/vwl/kevUV5D/AMLuh/6FuT/wMH/xFH/C7of+hbk/8DB/8RR/Y2N/k/Ff5h/rdk//AD+/CX+R69RXI/Dvxza+MFuljspLOe22lkZ94KnOCDgeh7V11cFajOjNwqKzR7eExdHGUVWoSvF7MKKKKyOkKKKKACiiigAooooAKKKKACiiigAooooA5H4o6nJZaKlrC5V7ptrEddo614l4z1228NeGrzWLnlYE+RO7ueFUfU1638YYW8qwu+kaF0YnoM4P9K+XNekn+KPjSLRrAv8A8IvpUu+8uF4WeQdge/oPqT6V+S8QYeWNzybxLtRpJNv+7a9l5yeiOqm7Q03PO9e0TV9D0DQ/Hzbkvr29e4kI/gJO5M+gPP519H+Etat/EXh2y1i1YFLiMMwB+638S/gc1X8ZeG7XxF4TudBYLEjxgQEDiNl+6foK8W+EPiW68C+Krrwl4iBt7aabaS5wIZegb/dYd/oaxxFT/WPL5Tgv31Ftpd4Pov8AD+nmUvcfkfZnwm1OSSK40uVyyxjzIs9georva8w+EcLPrNzcL9xIcZ9STXp9fbcGVqlXKaftOl0vRP8ApGFZe+ea/Ep5vD3xF8O+OLizvLvSLa1uLG7+zQmV7YyFSspUcleMEjpVDxj4hi1c+GvHWl6bq9zpeg6tJ9rQ2TrI8TwtGZo0I3MFLDt03YroPjr44l+Hnw3v/E1vBFPcxPHHBFLna7MwBBxz93dWF8Wfi7b+Efht4f8AFmnJb3Ta3PbLbpITgxyDe7cei5/HFfVGZxvxPkn8eDxN4m0HT9ROmWHha406OSS1eNrueWRW2opG5goXrjqa2vHXjLSfEnwnvNL0m31WW7tLe2mljbTpkO1JY92MryR6Ctv4o/ErVtN8SaP4K8B6Vbat4l1WE3Km5k2wW0AH33xyc/5zWd4W+JHjXRfiJp3gf4n6LptrPq6MdM1DTZC0UjjqjA8g/wD1vXIAKfxi8W6J4v8ACFnHpi64Y7LW7Ka6aKxnilji3Nl0+XORjt0pniK4s9Y8OaLqPhVfEGuR+Fdcg1K8gvo5TcTRHcG2GQAuVGSAPSt/4MfF6z8c69r3hm+jhs9b0m8mjWJW+W4gVyodc85HAI/HvWJ4Y8e/FXxn4bvNQ8J6T4ce4stevNOnW7kdFEUQTYwweWJZs/QUASap4s1DxXrusxeHptaudBk8NXhuYZ9PaKOK42YjVSyhix+bIya0fgTrHh6Kw07R7S+8Tzai+nwrNDqKTmKFkQblQuNq4ORgelcj8N/iN8b/ABzDeXWk6F4RFvYX72NyZJZFYOh+bbzyK7/w/wDExNQ+OmufDeaGBPsFjFPDKpO55CoaRD9FdSPoaAPSaK8t+H/xcsPEWs+P47w29rpvhWfidSctAFbdI34o3SuUsPiL8aPFOizeM/CPhDQ18Ngu9nb3szfaruJCcsADgE4OBx+PcFY99orwLxb8ddTn+GPhbxR4P0+zF9rWp/2bNbXpJFvMMgqSMfxAc+hra8H/ABG8c6f8TrDwD8SND0q2udUtpLjT7vTZmZH2feVgf/rUBY9jor548CfEb43eOrG+1Lw3ofhE2Vtey2mbmWRHLIfTPoRXQa18Yr3wZ8QfDHhXx3bafaLqunh7u5t2Ypb3JfaBk/8ALM8DPagdj2eivONa8f31j8c9G8ELDaHSr3SZb6W4OfMUoGIwc4x8vpXIaX8Sfih8Qru/1D4Y6BoieHLOdreG81SVg14y9SgXoP8AOaBHu1FeU6n8RPFPhXxZ4SsPGuk6Za6Xr8IgmurVnP2S+/55kk4KHjB+vpzo6F4/1LxF8YtU8J6JY2smhaJABqV++4ublukSYOOO+c9KAPRaKKKACiiigAooooAKKKKACiiigAooooAKKKKACiiigAooooAKKKKACiiigAooooAKKKKACiiigAooooAKKKKACiiigAooooAKKKKACiiigAooooAKKKKACiiigAooooAKKKKAMD4hnHgjWv8Arxm/9ANfLNfU3xE/5EjWf+vGb/0A18s19fw3/Cn6n5V4g/7zR/wv8wrS0vRrzULO5vY3t4bW2KrJNPKEXceijPU8dKza39K1TT/+ETv9B1BrmLzbhLmGaGJZPmUEbWBZeDnrn8K9+tKcY3hvp919T4jBwpTq2qvSz621s7K/mxx8Ha4LaGfyYT5ph+QTAvGJSRGzj+EEjqazJdLvI9bOjMqfa/tAt9u4Y3ltvX0z3rtx440pXN4sF4bu6js4rlCihI1hOWZDuyxOBgEDHPNY95qfht/EkuuRy6pJOdRjuo0aBEUJv3OD85Jb05A+lcdKviHJ+0jp6ddP+CetiMFl/s06NTW6vdrbW/z0WnS/3QjwL4i+2NatbwJItw1ud0wA3CPzCc+m3nNUo/Dd5Jpd5qcd3pz2to+yV1uR17YHfPb1rux8SNIllspZ4L5ZYLueRnSJCTG0ciR8bvvAMoP061yB121Xw7remvNd3U99cxSxzyRKm4LnJYBjg/TNRSrYyXxxtt087P8ADU2xGEymD/dTbXvdV/LeK+/T/I5miiivUPmT3v8AZ5P/ABRlwP8Ap+k/9ASvSJOENebfs8/8idcf9f0n/oCV6TL9w1+d5p/vdT1P3zhv/kV0P8KPlDxdz4s1g/8AT/P/AOjGrLrU8W/8jXrH/X/P/wCjGrLr7+h/Dj6I/C8Z/vFT1f5lzSdNutUuJILNVZ44XmbcwX5EGT+laj+D9cjhSeSGFIXsxeiRpQF8rIGc+oyMj3qDwjqlvpOoXNxcrKyS2U0CiMAnc64HUjiurm8dabL4XvdHe3uiz6dHbWz7F+V9qiTPzfdJRSP5VzYiriYztTjdaf1+R6WAw2AqUr4idpa/ha3Trr8zDTwLrb3P2dZdOL+QlwT9rXAjcgIc+5IxVJvCutLpeoak1sqwafObe4y43K4IBwO4BYc11OmeOdJs9Ua8aznnT+y7SzEbxqQXiZSxPzdOMg+uOBTx420KPTrnSVtr+e2u1uzPcSqPOLytlDgPhsbVyTz6e/P7fGJ/Bfbp9/U7vqWUSX8S2/Xrsunezflc5ubwXr8LbZLeJf3cMgPmjBWVgqY/E8+lNTwjqT3t9Zrd6Z51hG0lyPta/u1UkNn6Ec/UV1k3xC0qbTpLWW2vCyy2phfYuQkZQup+b1U4/pWPfeKbCTXfEN959/cx6nYTW8HmQKjRM7ZVThz8oHfr7U4VsY780bfL0/4JFTB5VDlcal++v+L/ACXfc4x12uVyDg4yDkGm0UV6p80z1f8AZxONV1f3hi/9Cavbq8R/Zy/5C2r/APXGL/0Jq9ur4LPP99n8vyR+3cG/8iel/wBvf+lM8k+JM2ueL/ihY/DfS9au9F0yPTzqOrXNo2yeRd+1Ykb+HPXIrD8deE7r4RaYnjjwh4i1l7OwlQ6npl/dtPFcwlgGIz91xnOa7H4l+DvEVx4p03x14Iu7WLX7CBraW1u8iG+tycmNiOQc9D9OlcP8RbH4x+NfDzrrHhfTtN0qwdbqfSre+Es+qFCGEYZchV4z6n0NeUfUHvNncJdWcN1HnZNGsi564IyKlrlvhl4z0Xxt4ai1DSD5LRYiubNxiS0kHBjZe2P1rqaQBRRRQAUUUUAFFFFABRRRQAUUUUAcd8U/CN9430dNBXVf7N0yUlrx4lzPIB0RT0UHnJ69q8uHhZPB8KaNDp62dvEMRhB8rj+9nuT+dfQVQ3drbXcXlXUEcyf3XXIr5riLh1ZxSSjPlkvufqvyfQ0p1OQ8Crk/H3wzg+IcaQ2cXl6wgxBcKvGP7r/7Pv2r6Rbwd4daTzP7NQH0DsB+Wa1bCws7GPy7O1igXvsXGa+VyngjH4TFRrOuo2/lu3+KS1+ZrKsmrWPK/gl4R8e/D2Ky8P6pNY67pU0O6W8R9k1nIB/q8H/WJ2B4Ir12iiv0ynTjTjywVkc7dzw39qi3XxJqHgP4fh8/23rQa4RTz5ES7nP5bq8PbwP4o8TReIvA+pRzG1+HGnX32Bsn97LI5eD8Cq5HsK+1rnStNudSttSuLG3lvbUEQTvGC8QPXaeozT47Cxjnup0tIVlvMfaXCDMuF2jce+BxVhc+VvCPi3T9G+LHgX4ieILgW+ia74SSwW9cfu4p02ghj2yU/Wun8c+IdJ+Jfx7+H+m+DbpNWi0G4kvtRu7f5ooU+XClumfl/UV7nL4W8NzaIuiS6Fpz6Yhylq1upiU+y4wKk8P+HdB8PQNDoej2Omxv95baFU3fXHWgLnyv4E8A33iTRfFnirwpN9k8YaD4ru5tPmX/AJbqDloG9Qefzx3r0n9iya6uPhtr1xfW7W93L4mu3nhZSDG5SIspB5GCSK9n0vS9N0tZl02xt7QTymWUQxhd7nqxx1PvUllY2dk1w1naxQG5mM8/lqF8yQgAufUkAc+1AXPEf2O3VfC/jJ2YBV8T3hJ9ORXjcb6pYWes/tAaWr3F8vii7t2j3fK9o6lFH/ASU/AV9maZo+laXBPBp2n21pFPI0kyQxhQ7t1Y46k1DH4d0KPRm0aPSLJNOZtzWohURk5znb06jNAXPkXT/A+p+FtZl8JQSPJqHjbwRPJMrNjzb4EybR+TKP8Aer1H4O/GTwFoHwU0231rWYLDU9GtDbXOnS5WfzEyNoXuTx+de4XGk6ZcahbahPYW0l5agi3naMF4geoU9RWXe+B/B97qv9q3fhjSZ77duM72qFyfUnHJoC58e3/h7ULf4JeEJL/7Rpz+IfGrXsIHyyQRyDahHocDcPrXp3gHR4/h1+0fJp/jfUL/AFifVbXZ4b1rUbhnOP44OeA5/wA9a+h9S0fStTS3TUNOtbpbZxJAJYgwjYdCueho1XR9K1V7d9S061u2tpPMgaaMMY3/ALy56GgLnx18DrX4Xtp+o3vi/wAfX2hanFrU7JaQ6o0CMgYEMUA5yc/lXoHxG0vw38R/2h/Dmn3DRajo2q+GbhopY26jd8siH1BGRXtsnw+8DSOzv4S0VmYksTZpkn8q07Xw/odrc2tzbaTZQzWkRht5EhUNFGf4VPYe1AXPlHwr4f8AGlj8f7PwT4nuWuJLTw/fWOlX563Fs0UnlsT3I3Y9Rjmu3/Zn+I/hHwp8NE8G+LNUtfD+taFLLBd292dhbDE7x65zX0BPp1jPqNvqM1nDJeWyssE7IC8YYYYA9RmsrW/BfhHW74X2r+G9Lvrof8tZrZWb8yKAucf8WpPDnxA+Aer6tayLeWDWL3tlcLlWSSPJV1PUEEVF+ynpdnYfBHQ7y3Um41NGvLuZjl5ZWY5YnqeleljT7Ead/Zws4BZ7PL8gRjy9vpt6Yp1hZ2un2cVnY28VtbRDbHFEgVVHoAOlAieiiigAooooAKKKKACiiigAooooAKKKKACiiigAooooAKKKKACiiigAooooAKKKKACiiigAooooAKKKKACiiigAooooAKKKKACiiigAooooAKKKKACiiigAooooAKKKKACiiigDH8Z2kt/4Y1Gxhx5s9tJGmTxllIH86+b38IeJlYqdHucg9gP8a+ppEDqVbpVFtLgY5xXpYDNKuCi4wSd+589nXDeHzecJ1ZNOOmlv1TPmb/hEvEn/AEB7r8h/jR/wiXiT/oD3X5D/ABr6Y/sm39KP7Jt/Su//AFjxH8q/H/M8T/iH+B/5+S/D/I+Z/wDhEvEn/QHuvyH+NH/CJeJP+gPdfkP8a+mP7Jt/Sj+ybf0o/wBY8R/Kvx/zD/iH+B/5+S/D/I+Z/wDhEvEn/QHuvyH+NH/CJeJP+gPdfkP8a+mP7Jt/Sj+ybf0o/wBY8R/Kvx/zD/iH+B/5+S/D/I+Z/wDhEvEn/QHuvyH+NH/CJeJf+gNdfkP8a+mP7Jt/SgaTb+lH+seI/lX4/wCYf8Q/wP8Az8l+H+RynwU0m+0fwq1vqEXlTS3DzbCeVBCgZ9/lrupf9WaZbwLCm1alPIrw69aVepKpLdn2WCwkMHh4UKe0VbU+a/GHhHxD/wAJPqUsOmyzxTXMkqPHgghmJH86yv8AhEvEn/QHuvyH+NfTk2nQyuWIqP8Asm39K9qHEOIhFR5Vp6/5nyNbgPA1akp+0krtvp1+R8z/APCJeJP+gPdfkP8AGj/hEvEn/QHuvyH+NfTH9k2/pR/ZNv6VX+seI/lX4/5mf/EP8D/z8l+H+R8z/wDCJeJP+gPdfkP8aP8AhEvEn/QHuvyH+NfTH9k2/pR/ZNv6Uf6x4j+Vfj/mH/EP8D/z8l+H+R8z/wDCJeJP+gPdfkP8aP8AhEvEn/QHuvyH+NfTH9k2/pR/ZNv6Uf6x4j+Vfj/mH/EP8D/z8l+H+R8z/wDCJeJP+gPdfkP8aP8AhEvEn/QHuvyH+NfTH9k2/pR/ZNv6Uf6x4j+Vfj/mH/EP8D/z8l+H+R5r8CNB1TSbrUbnUbVrcTKiIr/eOCST9Oa9bqva2sdv90VYrxsXiZYmq6st2fW5Zl9PLsNHDU22lfffV3Ciiiuc7zE0nwnoGk+JNR8Q6dp6W2o6kqrdyRkgS7c4JXpnnrituiigAooooAKKKKACiiigAooooAKKg8u4/wCe0f8A37P+NHl3H/PaP/v2f8aAJ6Kr7bjft86Ppn/Vn/Gl8u4/57R/9+z/AI0AT0VB5dx/z2j/AO/Z/wAaPLuP+e0f/fs/40AT0VB5dx/z2j/79n/Gjy7j/ntH/wB+z/jQBPRUHl3H/PaP/v2f8aPLuP8AntH/AN+z/jQBPRUHl3H/AD2j/wC/Z/xo8u4/57R/9+z/AI0AT0VB5dx/z2j/AO/Z/wAaPLuP+e0f/fs/40AT0VB5dx/z2j/79n/Gjy7j/ntH/wB+z/jQBPRVdluFKjzo+Tj/AFZ9PrS+Xcf89o/+/Z/xoAnoqDy7j/ntH/37P+NHl3H/AD2j/wC/Z/xoAnoqDy7j/ntH/wB+z/jR5dx/z2j/AO/Z/wAaAJ6Kg8u4/wCe0f8A37P+NHl3H/PaP/v2f8aAJ6Kg8u4/57R/9+z/AI0eXcf89o/+/Z/xoAnoqDy7j/ntH/37P+NHl3H/AD2j/wC/Z/xoAnoqDy7j/ntH/wB+z/jR5dx/z2j/AO/Z/wAaAJ6Kg8u4/wCe0f8A37P+NHl3H/PaP/v2f8aAJ6Kg8u4/57R/9+z/AI0eXcf89o/+/Z/xoAnoqui3DLnzoxyf+WZ/xpfLuP8AntH/AN+z/jQBPRUHl3H/AD2j/wC/Z/xo8u4/57R/9+z/AI0AT0VB5dx/z2j/AO/Z/wAaPLuP+e0f/fs/40AT0VB5dx/z2j/79n/Gjy7j/ntH/wB+z/jQBPRUHl3H/PaP/v2f8aPLuP8AntH/AN+z/jQBPRUHl3H/AD2j/wC/Z/xo8u4/57R/9+z/AI0AT0VXZbgFR50fJx/qz6fWl8u4/wCe0f8A37P+NAE9FQeXcf8APaP/AL9n/Gjy7j/ntH/37P8AjQBPRUHl3H/PaP8A79n/ABo8u4/57R/9+z/jQBPRUHl3H/PaP/v2f8aPLuP+e0f/AH7P+NAE9FQeXcf89o/+/Z/xo8u4/wCe0f8A37P+NAE9FQeXcf8APaP/AL9n/Gjy7j/ntH/37P8AjQBPRUHl3H/PaP8A79n/ABo8u4/57R/9+z/jQBPRUHl3H/PaP/v2f8aPLuP+e0f/AH7P+NAE9FQeXcf89o/+/Z/xo8u4/wCe0f8A37P+NAE9FQeXcf8APaP/AL9n/Gjy7j/ntH/37P8AjQBPRUHl3H/PaP8A79n/ABo8u4/57R/9+z/jQBPRUHl3H/PaP/v2f8aPLuP+e0f/AH7P+NAE9FQeXcf89o/+/Z/xo8u4/wCe0f8A37P+NAE9FQeXcf8APaP/AL9n/Gjy7j/ntH/37P8AjQBPRUHl3H/PaP8A79n/ABo8u4/57R/9+z/jQBPRUHl3H/PaP/v2f8aPLuP+e0f/AH7P+NAE9FQeXcf89o/+/Z/xo8u4/wCe0f8A37P+NAE9FQeXcf8APaP/AL9n/Gjy7j/ntH/37P8AjQBPRUHl3H/PaP8A79n/ABo8u4/57R/9+z/jQBPRVcLcbyvnR8AH/Vn/ABpfLuP+e0f/AH7P+NAE9FQeXcf89o/+/Z/xo8u4/wCe0f8A37P+NAE9FQeXcf8APaP/AL9n/Gjy7j/ntH/37P8AjQBPRUHl3H/PaP8A79n/ABo8u4/57R/9+z/jQBPRUHl3H/PaP/v2f8aPLuP+e0f/AH7P+NAE9FQeXcf89o/+/Z/xo8u4/wCe0f8A37P+NAE9FQeXcf8APaP/AL9n/Gjy7j/ntH/37P8AjQBPRUHl3H/PaP8A79n/ABo8u4/57R/9+z/jQBPRUHl3H/PaP/v2f8aPLuP+e0f/AH7P+NAE9FQeXcf89o/+/Z/xo8u4/wCe0f8A37P+NAE9FQeXcf8APaP/AL9n/Gjy7j/ntH/37P8AjQBPRUHl3H/PaP8A79n/ABo8u4/57R/9+z/jQBPRUHl3H/PaP/v2f8aPLuP+e0f/AH7P+NAE9FQeXcf89o/+/Z/xooAnooooAYf9eP8AdP8AOn0w/wCvH+6f5080AFFcuvxA8KlJZGv5Y0jSRw0lrKokEbbX2Er8+D/dzUyeNvDrW8soupw8UqRNbtaSi4LuMoBEV3tkAkYHY+lAHRUVgT+MNAi0+2vftUsqXJcRRw20kkpKffzGqlht75HHeo77xt4bspljmvn2mCO4MsdvI8SRSEhHZ1UqoO08kjpQB0dFY1x4p0GC61G1k1BBNptqt3dqFY+XEQSG4HPAPTNQy+MvDcY07dqS/wDEytXu7TCMfMhRN7NwOMLzzR/X9fcwN+iuebxr4ZFvptx/aamPU4ZJ7MiNj5iIpZj04wAeuKRfGehnT0v86gsEhQQltOnDTl/uiNSmXyOflB45oA6Kiqulahaapp8N/YzebbzDKNgj8CDyD7GrVABRVe3vrS4t3uIp0MSEh2JxtI65z0p9pcRXVulxA26JxlWwRkfjUxnGVrPzAdJ96P8A3v6Gn0yT70f+9/Q0+qAKKxpfE2lx6zNpA+2S3UBQTCGylkSPeMrudVKjjnk01fFOivaWdzDcTTJeo72yxW8jvKE+9hQM8fSgDborn9J8ZaDqbWq2s11i7mMFu0tnLGsrgMSFLKAcBGz6YqO98b+HLNgst3OxxKT5VpLJtEbbXZtqnAB7nigDpKKwrDxd4fvtUTT7O+M0kjbY5Fhcwu23eUWTGwtt52g5qLUPFNtFrn9lWsdzcSW7j7aY7KeURArlQCikbj7mgDoqK5uDxv4fmWdvNvY0gnW3laWwmjVJWZVCEsgG7LLx75qbVPF2habdNa3NzMZ1l8kxxW0krbtm8jCqf4ec0Ab1FYsHirw/OnmQ6lFJH9ja93qCV8lW2ls4xweMdfamw+LvD0z6OsepITrSltP+VgJgBk4OODjscUW/r+vRhc3KK5pvHHh/dahJL+X7WzJbmLT53ErKSGVSEwSNrZHtVvSvFGi6nqbabZ3MjzgOV3QOiSbCA+xyArbSQDgnHehagzaooqCe7t4LiGCaUJJNkRg/xEdRmk5KO7AnoqA3duL0WfmgzlN+wckL6n0qehST2YDIfufif50+mQ/c/E/zqprurWOiaZJqOoSNHboyqSsbOSzMFUBVBJJJApgXqK5YeMrOzsIbnWYL+1aeYxxqumXOAScKpymdx+gz29a0IvFGiyWk919okSOC5jtZhJA6Mkr7NqFSMg/vF7cZ5oA2aK5u28c+GbgTsuoOghilmJlt5E3pHnzGTco3gYOduavL4j0ZtVj0tb1ftkll9uWLacmDON3T9OtH9f19wGtRXPWvjTw7d2NpeWd7JdR3gkNuILeSR38sgONoXORkcYzUMfjzw5JYJexy3zQySGOLGnz7pWG7cEXZltu1s4BxjmgDp6Kg0+7t7+yhvbOVZbeZA8bjowNTMQqlj0AzQ9NwWotFVotQs5LE3yXEf2cAlpCcAY659Kmt5Y54EmiJKOoZSRjINTGcZbPzAJPvx/739DT6ZJ9+P/e/oafVAFFYyeJtKk1a40yM3ck9tKIp2SzlaKJtobDSBdo4IPJ71UTxx4aa0ubr7dKsNvEJmZraRfMjLbQ8eV/eLkgZXI5oA6Siucg8ceGZrq3tP7QaK5uLkWqQTW8kcnmldyqVZQVyOhOAafceM/DVvZ6teTamiQaRMIL5yjYic4wOnPUdM0f1/X3r7wOgorAuvF+i2uqDTZft/wBpaMyqFsJmVkGMuGC4KjIyc45pk3jXw3FHbStfO0dxCs6ulvIyxxscK8hC4jUnu2BQB0VFYUfi/wAOyPdomoqz2d4llOoRspM5wq9OhPfp15qbXvEmj6JNHDqFy6SOhkIjheTZGDgyPtB2IP7zYHvQBr0Vi3PirQ7fVl0yS8bziyIXWF2iRn5RWkA2KzcYBIJyKhg8ZeHZ4DNb35mAvGsSscLs/nqpYptAznCnHHPagDoKK5u28ceHp95Wa9jVLgWztLYTRqspIGwllA3cjili8ceF5tNh1GLVFe2mE5RxG5/1ILS5GMgqAeD+FHmHWx0dFYep+LNC01YzdXUgMsUcsaxwO7MrsFTAUEkkkcdasT69p1voM+uXRubWygUtKZ7WSN1A6nYyhv0oBampRXOXvjPRrK2W5u4tWgiZwgaTSrkAsTgD7ncnj1q7qXiHTdO062vrs3Ua3LBIYvsshmdsE7REF35wCSMcAGgDWorn4PGOhXN3Fa2kt3dySRRzD7PZTSBUckKWKqQvIPXGMHNVpPiB4ViMnnX8sSoZF3vayqjmMkOFYrhiMHIGeh9KAOporGuPFGh2+rrpM18q3bYwuxtoypYZbGB8qk9apjx14aNs9wLu42ho1Vfsku+USNtRo125dWPAZQR70AdLRXPXfjLQbQwi6lvIGkG4rJYzK0abtu+QFcxrnjc2B71o69rel6FYLfardrbW7SpEHIJyzkBRx6k0AaFFZVz4i0i3/tDzrvb/AGe0a3XyMdhfG3tznI6Ulv4i0e4ngt4bvdNPcS26R+W2/wAyPO8EYyuMdTgcj1FAGtRWK3ifSRqtxpim8lntnCTmKyleOIldwDOF2jgg8moLTxp4dvLCyvbK8ku4r5JHthBbySNIE+/8qrnI9MZo6XA6GiuXi8eeHJLSC6jkv2iuZDHARp0+ZWALEKNmWwFbOOmKltPGvh+8uIrexnurySSNZMW1lNKEVmKjcVU7eVIIOMYOaAOjormI/HvhdvMJvpY1SOaQPJayorrFnzNhK4crg8Lk8GnQeOvDEsixtqDQSEj93cW8kTAFSwYh1BC4BO7p70AdLRXNJ468OPbectxd8yxwrEbGYSu0gJTam3cwYKcEDBx1qWfxjoVvPBBcTXcMkwU7ZLKZTEGbapkyv7sE8AtjNAHQUUVFeXMNpbvcXD7Ik+82M4pSkoptvQCWiq9ze2tvDHLNMqpIwVCOdxPTGOtWKFJNtAMX/XN/uj+tPpi/65v90f1p5OBk8CmAUVzK+PPDDW01wL2by4wpB+yS/vVZtitH8v7xS3GVyORUl54z0OzEQuv7RieVHkWNtOn37EIDMV2ZCjI5IxzQB0VFYMfjDw5Jpr6jHqSSWyTpAXRGOXdQygADJyGBBHFM/wCE08O77VVvmYXKJIrrBIURXOEMjAYj3HgbsZoA6GiueHjLQSt3J512ILR5EnuDZTCFWQ7WXft2k54wDyelaOhazYa1bST2LykRSGORJoXikjYAHDI4DA4IPI6GgHoaFFYlt4s8P3P+o1BZP9POnfKjf8fA6p09jz096sya7pcenahqDXOLbTmkW6fY3yGMZbjGTj2zR0uFtbGlRXPWXjTw7dzx28d5Kk8kqRLDNbSRuWcEr8rKDggHnp70t94y0CzmEMlxcPL5k0eyG0llIMWPMyFU8LuHPTmgEdBRWZpuv6RqIuTY3izrbRpLKyqcBXXcpBxzkelUV8aeHGa0C3zMt1FHMjrBIURJP9WZGxiPd23YzRbWwdLnQ0UVFd3ENrbvcTtsiQZZsZwKUpKKbb0AloqvcX1pb26XEs6COQgIRzuJ6Yx1qxQpJuyYBRRRTAKKKKACiiigAooooAKKKKACiiigBh/14/3T/Ont0NMP+vH+6f50+gDyVPAd83w8u2uI9Rm1gJdLa2ck6mOHzJmOUA4BK4OST1qxaeG9a0fxCmtS2uoaxJZXqv5ryI009s1uyBVHA3RM7ccZDE5ya9Sop3B6nltrpHiDTdSn8Rx6dfB9Qa5C28Ajea03shRirMFOdnPPGe9Z03hjxZqMUl9e213bytpFjHdWdu0ccd5tkkM0BA4B2NxggfN1r2OiktLLt/wf8wet/M8a1Lwj4oJ1bWorMyTatFe2rWSoiyRRFCIctuwR8g47b6rxeB/EcOuRTNp7SW9il1Y2O11wts1vKy8Z7vKE/wCADtXttFHS3y/r8fvDr/X9f8MeGW3gPxLDdWe7TWa30+CW2slV1+SOS1Ytnnr5rbf/AK1dLpVjeDwXZabeaD4ommsjC5eSaJZoGCBSbchsHaR0PYnrXp1FNvf5fgK2xh+Bl1ZfDkI1pXW63vjzFUSFNx2lwvy78YzjvW5RRQ2NGVe6FZ3V99pYyIrEGeJThJiOhYd8frWqAFAAAAHQCiisqdGFO7grXBu4yT70f+9/Q0+mSfej/wB7+hp9aAcfpWg3w+IPiHWJpb23tpvIECLIohuMQ7WLL1OD9Kx/BWk61Df+HbK70m4tU0SK6Se4kZfLlLnCeXgknI55AxXpFFNOwPU80sdG1rTfD3hi6fSriebS9VuLi4tYiplMcgmUFcnB++pxnpWRdeEvFF5m6t477TZnsr6RRFKgJaScOsL9eWXI46E9eK9iopf1+Fh3PONI03UtO1+wi0XQ9R0u3NwjXUbyRvZtD5fL9dyy9Bx3HvVmxtdS0/4mavfyafrj2t5JCIWtmjNswCbS0gLBsg+ld9RTvqTbQ851LQNYk0DxIkdi7TSeIFv7eLcuZ4kaJvl5xk7GAzjmqctrrg8U2/iceG9SaA6lJL9mXy/PVPs4jDMN+Blvc8V6lRSWiS/rp/khvX+vX/M8aufCfippJ449P8htWglSZkdWS0E975rKeRu2oTnHBOat2ngfWJJ7bRrqIpb6el6tnfxqqrEzPFJAyqDkbWBGPYjvXrVFC0Vl/X/DdAeru/6/4c808KaBr9tpPgmPULErc2N7dS321lxHvEuG69CWGMetX9Bs9WtPGUaWel39jp++drxJnSS15+68BzuVmPJGAOtd5RR1uK2gVX1Czt7+1a3uE3IeQRwVPYg9iKsUVM4RnFxkrpjKWk6bDp8TBXeaaQ5lmkOXc+9XaKKIQjCKjFaIBkP3PxP865n4q6fe6n4LuLTT7e4uJzPbuEt2USbVmRmKliBkAE/hXTQ/6v8AE/zp9UNHD6va6jqvhjS4LfT9XMttqtu7/wBoGPziivlnJVsEAfj7VnanpOtf2nq+lRaTcSx6jrltqMd4rL5KRIIdwbJ3Bh5R4xzkV6TRR1/ry/yQv6/P/M8dk0DxHqPhOLRf7BuraTT01CQyzMg85pBKsaR4Y5zvBJOMYqa38L+J/wC2k8TvbESxTR2a2exPMNsIfKLb93TLO+36V65RR38/6/4Af1/X5nlfhHwdrGkeLPDd+tuY7AWMpvYcj9xclVUt1/iAHTPIq5a6LfWvgfSobzR9Sa7tby4kD2EyLc226SQq6ZO1gQwBBPRq9IooeoIyPBw1RfDNiNaRUv8Ay/3wAA5ycZA4zjGccZzWvRRTbuxIyp9BspdQ+1N5gjZg8luD+7kcdGI9a1aKKyp0YUr8itcpu4yT78f+9/Q0+mSffj/3v6Gn1oI4Ww8MahNqfjGaW4vbRdRmdLZBKvkyK1ui+ZtHOQwI6jp0rnfEGi+Idd0C3tI9Bu7KXTdL+xsC8Y86QtGP3ZB5UBC2TjtxXrlFC0t8vwVv1HfW/wDXf9DxzWvBOvyXkrRwXV9fQXslzbajcSIS4W2JtwcYxtk+Xp796r6d4F8RXEM+j3Np9lh1K/W/vriRVkQt5RLKV3c/O5H/AAGva6KN/wCv67IS0POtE0fXxd6K9/Zyb7PQruwmlLLhpPMjCHr/ABqhYfrisnTND8QaV4ZvNMbQrm6m1jRobRSrJttpRGYysmTwozuyM969boobvv8A1u/1Babf1t/keOzeA9chFpeWcLfaI9cH2xCVzc2olV1k69VIyO+C1djr0Opab4qvNVttGm1eK+05bVI4ymEkVmID7iMI27kjPQ8V2NFHS39bWDr/AF3ueaX2j64ttrHh5dIkc6tfxXUd7CV8iFSsYcHJ3Ar5ZAAByNtULPwXrdtrfh7VLe3aNBqskmpwkrkqPN8qbr1w+D3wV9K9aoo6p9v+B/kHRrv/AF+p5rf+H9ak0vUIk0+Rnl8UC8Qbl+aHK/P16cH39qwG+H/iAf2YtpAIoLnS7yK9hZhiC6eBo1fr/F8oOM8jPevaaKSXu8v9bW/rzHf3ub+t7nj3iDSfEOsQW10mgataizt7K3dFeITsyShnaP5iMADqSM56V1niq21DWfhTqmn2lhqpvJLVoY4rwoLiQjuSDtyfqK7WiqbumhR91procDqlrqWqeDYrG30/W2ngv7Zz/aTR+a6iRWYgq2CAB7Vt+PLQ3NjaSLp1/dtBceYslhKEubc7WG+PcQD12kHsxro6KT1/r0/yBaHlPhiz8TWPi1dW1rTdddpbWGPNn5IjfDyf69dw+YKyk7eM5pND8F6m13bLrEN5PYTz6lutJJEMdo8jv5cwA5wyMw6nBcHivV6KHr/XcL/p+B4xa+CPE914ctLfUYiNSuLueO4m3L+7iFs8ETHnoRg8f3q1vFNvr2saDY28Xhe/tTYSWnmyRtELklJULCE7sFQFJycZOOK9Rop31v6fgFtLev4nmviKDVri1hvdL0TxDFqi2jQW9y7wmR2DZCXKFtrRk85HPXpV74keHdY8VHStKjMdvbRRS3FzO0YePzggVECk5zlmYHttrvKKT1QLRnkx0vxM9nqNlcaHdvc6wtifODJ5cLRbFk8w7sj7hYYBzkVuaLpOrW/xGuvE0mlKlrqBe0MYx5kCoBtnPOP3hXBxzgR+hrvaKd9bitpY87trLVLHxx4huH03XZIb+VfINu0RtWBhVdzgsGyCD+FZvgvwbrWi+JfC94Lcx2A0nF7ASv8Ao135KIx6/wAWBnHdc969WopLRW+X4NfqN6/1/XY8ug8La9N4e8IWIF5p09nd3L3E8LoHtg0UoVucg5LKO/WqvhLR9Y0PxJa3lzo2voDYwxzmzkiaOa4EshlaXLZIYtvGOzfhXrdFNOzuD1Vv63ueVWngW7bwHfyXiajLqot79bKykmUxxPLvAKAcAlTjJJ+8elVj4O1uPWLVrixutXCPERPdTJgQeQ6tAcYwA56gH73tXr1FL/gfgF/1/E8c1LSPEk4tY7XS/EMel2l5aSrG8kJu4SvmBxE+75o1BTG45yTW34gh1eZ7e+0jRNdg1JoI4o7iR4iJNrfdukLY298jJ5NekUU7/ncH/wAARN2xd2N2BnHTNDKrKVZQykYII4IpaKT1Ay9P0Ozs7w3CNJIFz5EbtlYAeoX0rUoorOlShSjywVkAxf8AXN/uj+tOblSMA8dDTV/1z/7o/rT60YHjWtaJ4jm019O0zRdZt9PiEbPaPLE5hdZkOLVyc7doY4bHRfpWpr2i+Idcu7KfSzr2mSWuk3cKXN08QmeUtGUV8Egq2D0x07V6jRR0/rqrDvrc8sj8H6gvijTJrLTWs9D/ALNSeW1ZlJiu4ojHGh55OH6/7HWneDtM17w7pktlL4dkvpdSgttvmFDDC6xiNkm5yANu7gHOcV6jRTvq3/X9f5Im39f1/Wp5boel6hb2mv6bf6Brt6t5eXUqwvNGtoyGYupQhtysRgjPf0rf8KNr9routyS2eoyqhLabFfeX9rkAjHyuVOD8+QCTnHWuzopdLeVir6387njOm+DfE3h57FzbNqcazW2o3It0RG85SwkUAt8zHzCc8ZxXUf2Tq118O/FUR06aG71V7yW2tXZfMw4wgbBwGP14zXfUUPVNd/8Agf5IUXZp9v8Ag/5s841DwhNptrpOsWseo6tqFtdW0t0ssqvN5SIylI+i8Fs47+tY2o6Hr0moWeqPpOuwxzXGpTMlhLEtxEsxj8sPlsDIU5wTivYKKbd236/j/wAMCVreX/B/zPLPCdv4h0OfULS88MXshv7O2jWW1MZijZYipBy4PGRng96d4L0vXvDuk/2fN4dkvptRtbL/AFhQwwOkKRukvOQF2bhgHOa9Roovq3/WgraAOlDAMCrAEHgg96KKQzLsdCs7S9NwhkdVz5ETnKQ567R2zWpRRWdKlClHlgrIGFFFFaAFFFFABRRRQAUUUUAFFFFAGZ/a1n/z3X8jR/atp/z3X8jXO4T+6KNq/wB0VfKieY6H+07Xzd3nLjaex9aUaraEZEw/I1zrBdpwO1Mt+YxRyi5jpv7Utf8Ansv5Gl/tO1/57L+Rrndi/wD6qUIvqfzo5R8x0P8AaVt/z2H5Gj+0rb/nsv5GsBY1/vH86UIv940uVBzG/wD2jb/89R+RpP7Rt/8AnqPyNYQjX+8aPLH940+VBzM3v7Rt/wDnqPyNH9o2/wDz1H5GsER/7VLs/wBqjlQXZu/2hB/z0H5Gj+0IP+eg/I1heWf71O2H+9RyoLs2/wC0IP8AnoPyNB1G3BAMgGenBrD24/ipkn+sjHvRyi5mbr30JZMOOG549jT/ALfD/wA9B+VYnlt2I/OlEcnt+dHKO7NoX0P98flS/bov74/KsXZL7fnQFk9P1o5Quza+2xf3x+VH22L++PyrGAf0NL83900rILs2Ptkf979KPtkf979KyPm/umjJ9DRyhdmv9sj/AL36Uv2yP+8PyrHDH3pwY0coXNb7ZH/eH5UjXsSjJcD8Kyt1NmOVH1FHKHMbAvIz0YflS/al/vfpWSvHenB/ejlDmNT7Uv8Ae/Sj7Un979KzN9AenyhzGn9qT+9+lH2pP736VmhuaXdS5Q5i9HdKqYJwcnt7077ZH/e/SqG6jdRyhcv/AGyP+9+lH2uP+9+lUc+lKGPrRYdy79rT+9+lRz6jbwRs8kmFUbjhSTj6AZNV93vUD4ac5wQV54pqIXOUn+OXwsgleKbxjaRyIxV0a3nDKR1BGzg1PF8ZvhrNAs8Xiu3eJiAHFvMVyc4Gdnsa89/aA+Cun+LrGfXvDdrHa+IYwXdEG1b0dw3o+Bwe/Q183fDLxPceHdXNjcWyz27ZjurWaPduUE546hgen0rgxtWvRpOVKPNJbLa//BOinCEmrvQ+3dI+KngLVrS5u9O8SW08Fqds7iKQCM++VFSap8UPA2ltbjUfEdta/aSPIMkUgEmSAMHbjuK+F9d1O8s47xtIkaPT9RI+TYIyVRiBuA4Ujn1/Gub8V+KdV1GxtNJuZ5WtrP5ooGbcFYjkg9eRj2rkpV8dOfM1Hk7a329bb+Ww5U4La5+gCfGL4cSa0dFi8VW02oCUxGCKCZzuHUZVCPxziul03xLo+pXL29jfJcSou5lVW4HrnGK+VPg/oWleHvDNk+lwjVPEerxqpZMZVX/gHoF7/TmvpbwjoFvoOjpaR4MzYaeQHO9/8B2r0aU5z3InCMUdG90u5Oeh5/I077Wn979KoOhCnbktjgetR5243bh65FdHKjC7NP7Wn979KiutTtbVA1xcJGD03dT9B3rMmaU72SaOOJB8zkZ5747dKg0u0LSNfy5Mko/dq7FjGn49z1OPajlQXN0X0RCndw3TIIp/2pP736Vlyghkzj71PdZMcDP40+ULsr+IPGfhzQJEj1nVobN3XeodGORnGeAa5mf44fCyCcwTeMrJJBjKmGb/AOIry/8AaRkb/hILVGBBWzHb1Zq+WfEbD/hIpuf4lrseFh7JTvuYKtLncex96f8AC9fhTkj/AITSyyP+mE3/AMRS/wDC8/hVjP8Awmll/wB+Jv8A4ivz+SPzGb9/DEQ3/LQkZ+nFTLaSH7t3Zt/22FY+xia87Pvr/hevwp/6HSy/78Tf/EUf8L0+FP8A0Oll/wB+Jv8A4ivgY2F1/CYW/wB2ZT/WkNpeA/6hj9MGj2MQ5mffX/C9PhT/ANDpZf8Afib/AOIpf+F6fCr/AKHSy/78Tf8AxFfAX2e6XrbyA/7tKUnA5ilHttNP2MRc7Pvz/henwq/6HSy/78Tf/EUD45/Cv/oc7L/vxN/8RXwEN6nlHH1U1r+GZI1v2SSOwYPGVBvOFQ5ByDkDdxjB4OSKirTVODktbDjJt2Z91D42/DDyvN/4S+18vO3ebebbn0zsxSr8bPhewyPGVj/37l/+IrwfR9Gh1HSodDm1RBoU+UtLCGz+6q7iWkcr8kpbB3n6DitDwb8OvDOkyXNzcaaNRibBSC+gVpICByCwODyDwB3FfFYnjLA4TnjWi+ZPRLr03aWu/dabnoxwM5Wsz2k/Gr4Yj/mcLI/SKU/+yU1vjZ8MVG4+LrXHtbzH/wBkrxuHwH4F1zXp7n+x5rYQnaYIyY4mOfvYBz7Y4FeU+JfBevyeKLlIfDr2OnG4MUckMTiBUB2h8sScd8k12ZZxVl+YSlDWDik3zWW/Ra6sipg6kFda+h9bn44/C0dfGFqPrbT/APxFNPx0+FI6+NLIfWCb/wCIr438VeCfEPh20+3zx+dpvy7LuF8oc9B7GuXE8n/PQ19Ph3h8TDnoz5l5HFU56btJH3h/wvX4U/8AQ6WX/fib/wCIpf8Ahefwr/6HOy/78Tf/ABFfBpkHfaT7qKQtGfvRxn/gIrdYZPqZ+1fY+8/+F5fCv/oc7L/vzN/8RTo/jh8LZJFRfGdjuJwMxSj/ANkr4MHk45hT8z/jUlvCs8yQwW7vK5CqiEksT0xSeHik3cFVbPvWL4z/AAylZ1j8Y2DFMlhsk7f8B5/Coj8bvhcBn/hMbPHr5E3/AMRXybp3wvu2jhuJdR00S5AltvPyyfxEFgMBtueKs6jpvh6LS7bw9HplxcXVxunSaAsxLZwChPB4x1x1PSvm3n2D9ryU5c/otl1bv09Dt+rz5bvQ+qP+F4fC3/ocrL/vxN/8RR/wvD4W/wDQ5Wf/AH4m/wDiK+FtY0+bS9UuNPut8c0DbWVlGR+RxVQRszfK4OfavoqdKnUipxd09Tkc5J2Z96f8Lv8Ahb/0OVl/35m/+Ipf+F3/AAt/6HKz/wC/M3/xFfC62sdrGzX0myUDKoOmMZ5rCvr9ly0ZG0fxYxgeuKzmqUXa5pGM2j9BR8bfheenjCzP/bCb/wCIq9YfFbwDfeZ9l8TW0nlqGbMMq4BOO6jP4V+d02tTrBGscgAOAuCMsOnPcVr6Lrl1YOJpRIxYj5wd2f8AerNuPRFckrbn6BD4leCSMjxDbY/65yf/ABNKvxI8Fs21fEFuT/1zk/8Aia+DZfEerQxvPp8yPCTyuc7ScgH9Kk0/4gXn9oLb30cSImFkfGAfeqTpdbnPNYiOqsz7q1H4neB9P8j7b4jtofPbbFmOQ7j6cLXQprFi8vlrcKX2LJjafut0PTvXwveX9trGo6UbKYSot0u7HbmvryzX/ie3i9o7eCP8lpzhFPRkQrTaXMrM6TU/EWlaXbyX2oXqW9su1TIysQCSfQZrH/4Wb4I/6GK2/wC/cn/xNcb8aX2+Cyg6vcxj9c/0rw4qa6KOGjUjdswxGMnSaSSPqT/hZngj/oYrb/v3J/8AE1fbxn4cXTptROrQi0hkEUkuxsK5GQOmehFfJsSkyIPVh/OvQtTbb8Lr9R/y11zZ/wB8r/8AWqp4aMWlfcmjjZzvdLRHsS/ErwUxwPEFuT/1zk/+Jq1H468LSDKa1bsP91v8K+Uz0xUJyG4JFP6onszNZjPqkfU1x8TPBFvqUGnTeIrZbucgRReXISxP0XFdDLq1nG6pJOqszBQMHknoK+LdKgef4n+HoXVhmdGGe4zX1ZfqX1K2Xr/pKn8gT/SuadNRla53Uq8p7o6S51qxtrdrie4WOJTgsVPX8qx7z4heELOTy7nXrZHxnbtcn9BXkHxA8YNfyT2MOpC2jjkZGVImLEg469q8zlbMhw5b3ralhVJe8c1fHShK0Uj6lHxM8EFWYeIrbCqWb93JwB1P3at6n468L6a0K32sQwGaJZYwyOdyHoeBXyf0s71v+nZwPxGK7T4un/io7aE/8sdPgXHpwTTeGjzJXFDG1JU5SaWn/APdYviL4OlGY9ftm/4A/wD8TVk+N/DI0221JtYt1tLoFoJWVgHAODjjNfKNl8t0rc4GSfyrqvGieT4F8FWijppYlP1baf6miWFimlcqnjZyi21se7v8TPBCNtbxFa59o5D/AOy1JbfEbwbc58jX7dyOoCP/APE18oeW2akgaWCYSRuVYdCKr6rDuYvMKvZH1jceO/C9va/aptYjSDdt8zypCoPpkLUPh74jeDvEF7NZaLr0F7cQgtIiRyAqBjPVQO4rwzwz4qhh027tr2COaB4WMsLjIbA6isP9lSPzdf8AEF5twBE2PbLKMfpXPKkonTSxTnFPrex9Qaj4p0TT7SW7vdQjggiKrI7KxClunQVkj4neB/8AoYrb/v3J/wDE1538UJMeD9RH9++hQfgua8eQfOB6kCtIYeMo3uGIxUqTSSPq+Hx74VmtLu7j1qBoLMqLh/LfEZb7ufl7+1U/+FoeBf8AoY7b/v1J/wDE14XYr5fw+8Vz5x52qW8I/wCAxp/9euJHAPpinHDxfUmeLnFRdtz6s0T4m+CNa1X+y9K8RW91e4J8pYpAeASeSoHQGlb4l+CVlMR8Q24cNtI8uTr/AN818yfs6Q7vH+q3zdLe1lfP/AAP/Zqgg/eagh67pMn86mFCMr6jq4uUI3S62/Bf5n1ZD468LTSLHFrMLO5AUCN+Sf8AgNaM+v6ZBC8014iRxqWZip4A6npXz34ai8zXbNf+myn9a9B8Wv5fhjUX/wCmDD8+KznTSkkgoYqVS90dDP8AFf4fwSmKbxRaI4xkGKT6/wB2ivjLxXJOfEF35edoYKOPRQKK3+rQ7mixcban2iFf0o2v6UB6XcK5zYCGwc02E/uxTieKbbY8ofWgB43elKC2elOBx2p26gBu5vQ0u8+n6Uu6nbhQAzzDRup5YGgHmgBokp273pd1KGFIYm6gNTsj2pePb8qBCBvpTJfvIfepPy/Ko5v9ZH9aYDw+B1pwlpw2Hqoo2x/3RSKsHmUocetGyP8Au0GNPf8AOgB2+gPTfLX1P50oRemTQGo7fR5lJ5Y/vGjy/wDaNAaj99AemiL/AGqXy/8Aa/SjQNRd/wBKjuGyg+op/lgfxUycAKPmzyKBEqPwMgU7cnoKj8sn+IUnluP4hQPUl+T+6KqXOoaZaki5vrOAjqJJ1XH5mvLfj38UY/BNsNJsVNxrE6btif8ALFezMe3t1NeB28qeMbc32u+I7mzmUlmtpt20nrvUd/Qj3z2NY1K0YF06c6m2iPsW38ReHbjcLfWtNmK9RHdIxH4A1Zh1LS5ovNivrdkzjIkHFfGtx4o0fwzr1vPY2ont2BSUkkeYp5jkBHKuv3T6gDvWp4L+LzXWrS2kihDK+LeZhnnOPLkA4IPQHrWDxM9+XQ6FhltzfgfYEZikQPG4ZT0IOQafsX1NeA+Ffibp+m3jvLI8MbSFTEDlWYdV+voa9w0bUrfVtMt9Ssn8y3uEDxsO4NbUa6qrszGrTdNl/Yv97H4UbP8AapvPvShj7/lWxkHl/wC1+lRKP9IZc9qlzUQ/4+GPtVJiuS7G7MK+bP2lfgvc3E11448IQsbgky6hZQ9Sccyxgd/Ud+tfSYalDKxCnoeCPapklJWZcJ8rPzWs9UY3aw3bCKP5lfcMjG09QfeqlnZrqOopHCirHEdzyDqR6Vr/ABOsY7Dx/rdgAAkWoSr8vYbyeKvaFZ2y3cHkkhNzys3YA9B+HFcTVm0dR9bfs1+Bf+Ec8FW2r38GdU1BTKu458iEn5UHoSOTXrWW/umsjwS+fBujFmLE2MRJI/2RWxurrgrRRyyd2NLHPeq1xcTEvDaorTADLP8AcXPrjr9Knmn2t5MeDKVyM9APU0Wq+VAFLFnySzNyST1qyStDa4QC5kM5znBUBc/7tS2zfutmeEYqPoOlWd30qBGVbiUNwDgrnpQAk330+tOMmKSUhpI/TP8ASpCsf90UAfPn7RsmfFMY9LJP/Qmr5b1xh/wkVxn/AJ6AH9K+oP2jBH/wlrYyMWkY4+pr5a1n5vEt0cn/AFuB+VepP/d4HFDWtIrnG459aX5e1SQTSQ7goiIJyd8St/MVIbo5+a3tG+sCj+Vc1zpK425pRirC3UefmsbT8FYfyanfaLY8NYxfg7j+tCYECuw6MR9DThcSL0mkH/AzUhayPP2V1+kv+IpCLT+5OP8AtoD/AEp3EOS7uMf69/xbNSC8nP8Ay0z9VBqJUs+zTj6gGnLFan/l4mX6xj/GgRt+EvGmu+G9RNzY3jMshxJFMS8bjGOVziu3h+MeoC9BFqkcG0qGQ88kEsQevTA9q8oSOB9wa52EMduUPI/Cl+zZPy3ER+uR/SvIxeR4DGTc61JNvS9jaFecNIyPojwn8Q4bi2sPsszS3M18sF4zKqEI/HmYzwAcf1ro9G1zUjDq9r4hSOVUMphRZAwljUnIfaTs46ZHOK+XdOe8s7+C5tbqNJ4pA0bCQAhgeDzXtngqez1bxTcz3VrpLNqQZZJI5mWeR/lLp5YONmAxJxz618Fn/C+CwUZVVD3Wr36pp301XRv5HpYbFSm0m9R2ufEjwtcWaaS2lLqWnXAUPE7siQ44XcepPHavLPF2jpa6tM8Ol3mmWjOREjyeah9dkmAGFeyW3gu10XxDBrMmlLiASSQQaaN9vOCCFjO4bwxyOvHU1d1fUoLiyuI/EGkWkejm2jMHmkSKsx+ViT95cEjpyRk9qrA55g8uqRjgKbnFrV8+r8lHZyWny66F1MNOpF+1l6aHzm1qmMidse6U37PgcSqfqpFfSOt+GbfxX4Zh0O3gt7O+jtElWeC2TyWIzhQwORk/pXztrFpeaTqE1hf28kFxC210YdD/AIV9nkfEWHzXnglyzj9m+tuj6aM87EYWVFKS1RU8mT+/H+ZqW3S5ikEkcgRl6MkmCPxqDzh6gU5Z89DX0Wljj1NjT73VvPtrOK+kURSebCvmDarsRlj6k989q7CXxFNptxbWc58x7QbLl1GGkHZFP8IAwD9K83ZzkuPbmpZbqWaQyTSNI/ALMck15ONyihjJL2iXKr/e/wCn89TanWlTWh3vjm3/ALd0hvEmkNBLbROv26ERlZ4XbgF8/eU8AEVxdjIkLC4mRtqt1xTbW/uLZJUt7iSJZ08uUIxAdfQ+orI128nW3/ds2zoeetVhcJ9Qw/sYu8Vt3t2fp37FqXtZ8z3JtYu/tN3MWmVmlQbfm6Edvy6VhXchjtbmHdgyc4rPMlzdSiO3Vt2ei963JNB1Ga2TzkYSY2ge3pWUpJbs7IwlLZGNDMkWJCu5zng84zVt9WYxqke5VjGMA4yPSuo0T4e6pfW5k+zuVQjt+ldL/wAKT8VvAjWeku5ZfMY9cCo9tDuarC1Gr2POE1u5+zMka7SRz2Cj+pqratNfXBRcctnLHnP0r2rRPg9eWNgLu75mb/WKU5T2PvXDeNPDX2G9JhiW3ZR1C4OR3qo1EyZ4eUVdnRfBvfdeJbKzuQSFnUYC988dK+27Jf8Aieas3pJGv5LXwr8BpZB8VdGhu7his10igscDfkYzX3haRyR32oyNGwElySuR1AAGa6IPRnmVl79vT9Th/jk+3w7aJ2a6GfwU141kele0fGaCa50/T4oonfErs21ScfLj+teUzaTdRAM0b7T0O2vRw0koWPLxcJOd0inZLuvYBjrIv867XWvl+F9uT/y31u5f8ASK5nSrOQ6raqynHmrmvUNJ8Kw+IPAWkQ3V21rbxzz3DlRlm3McAelFWaUk2LCwfvLyPIIIZLlhHDGzuewFdh4L0PTrXU47jXIY7iL+JGbCJ7n1qxqkum6Gs1pYR+eYyR8g5bHcmuK1XVLy+YiViseeI16D/Grs6iaOe3IzYvtQs9f/AGkNGk0+NPssCJGmxcAhf/117xcNjUrdv+mjt+SN/jXzt8HrbzvjLYMy/wCqty1fQF9JtvFbstvPJ+Sj/GuOUbSsetQk5Xk/I+c9SbzL64kPVpXb82NVVUE0+TcTuyeeeaRFkb5lGRXoPY8ebvJsk8sGBkVcmSSKM/8AApFFdf8AFtlPje7H9xIk/JB/jXO6HC0+qafCy58zUbZcewkB/pWv8T5zJ441c9hOVH4AD+lZbzN4aUJeqOZlfy7O6k6bIJG/8dNdf8Sh5UXh606CHRoFx74/+tXF3W5tKvwOpt2Ufjx/Wuz+LreX4nitu0NjBH/47n+tEviRdLSjJ/1ujjDTW60uQeeaaxWquctxl4xSwnYdo2/lXZ/snW+NK166x1dEB/4E3+FcPq8m3SLk5/5ZkV6T+yrDt8BahOest2g/8dJ/9mrnrHbhlt6/odT8QdLvtU8KyrYx+a6XrzOg+8VUY4HevHoUxcICMfMOteyeKte/sQ6S28p5zzMTnp8w6+1YfjDTdK1WwPiCx2QXaEGeIfdlz1Ye9KE2tLaGmJipu19UYNx+6+E7v/z9a7K3125X+lcS/wDq2z6Guu1KTHwo8Nr3uLm5uPzc/wCNcjMP9Hc+grWOiM6q+FeX6s3vgQvkW3jC+A+5ZyqD9SB/7LVDTF3ajF7GtD4O/L8NvF95zmVQgPrudv8AGq2hpu1FfZSail8LZGKfur1f6I7jwXHv8RWvsS35A113j5zH4Tu/Viifmw/wrn/AEO7W9/8AciY/yFa/xMfb4ejj/v3KfoCaxnrURph1anJnkmh+F/7WsG1Aqp8y4nGSOyyuo/lRXrXwj0uE/DzSpJFy0oklJx/fldv60UpSfMzllh6km2juAq+9GxfembvrTg31qD3BSnHeo4M7fxqXdUdufk/GgCQD3NOA9zRmjNAC7f8Aao2/7X6UmaU0AKFPrS7D/eH5UgbilzQAuxs9aXY3tTQ3NO3UDDY/tS7W9qqavqdnpOmXGpahOsFrboZJZG6Ko71534f+OfgfVdTWwlmudPZ/uTXKARtzgcjp+NBLkr2PTwreopkp+eMH1qjqOvaNpgibUNUs7VZhmIyzBQ49R61x3jL4paH4a8TW+k6laXuHjWUXEaBkKt0I5yRQkxcy2ueibJO2PzoCy+n61y2l/EbwTqMsENn4m0+V5+I18zaWPAxz356V1KTo+fLdXA6lSDijUpSi9hcS/wB00DzP7pp3mA0B6BiAv/dNLlvQ07d/nNG73oATc3oaUM1ODUoagQzcacGp26jdQAm41HN0X/eFS76iuG3Bf96gCQMMVW1WO4utOuLezvXsp5EKx3CqGMZ9QDxVtcY6CnEKewpD0PgT4nR6jD4z1K11i8+26hFOVkmlctvx0P8A9btVTQYrm5uomED3BXAKwkj5c8jng11erad/wlHxR1eJTHIZL6VUZAAoUOentivoD4b+HdF0GxjihsoZJiBvldAxz7Z6V5lSSUnE9bD07wUnseQjwVLrmlKsWjthjudDGVYN/eHv9DzWXN8IfEGlie7tNNmeGdRnCHKMD94dwa+vrVYeGSKMfRQK00Mfl4IXp3FEKbtuOdaCfwnxZc+D/EMz3N1NYzQRTKrnAwPNBySPrzXr37OXjVYJf+EH1FZEm+aSzJBx3LoT+GR+Ir1zW9Otb+1e3eJdp6Y4wa8G+LOm3XhnUdJ17TXWGSxuE/eBeSN2c+4Bxn604uVOaCpGnVpvl0Z9JbqXf9aigCSxRyK4YOgYFehyM8VJ5a/3q9I8nUXdmoU/4+HOfSpto/vfpUKD/SHGfTmgHcm4PUClXbuHyimbT/eFKqNkdKLBqfnv+0BAtv8AFzxKijA+3uw/Gq/gTfq95bafIRsef5SDjAxyKi+NV7LqfxL8Q3kuAXv5BgdgDgfyqH4eXU1jrVhcW+A4lOTjOVxzXFU3djrjsj9CPCEUcfhTSYxnC2kajn0GK0WVWJjjYhu7dcf/AF6yPCsNw3hnS/NJDfZU37W68fpWxHGY0VFQhVGBXZH4Ucr3BIUTO3OT1J5JpxTP8Ro+b0P5Um7/AGTTFcPL/wBo0GPIwxyPcUm7noaXd7GgVyvPGVlTyyA2SfY/WpNshGeB7E02Q/v0/GnmTApgfOv7Q4f/AITKZSCcW0Q4+ma+X9QGfEdz6eeea+mv2hpt3jO6xniGIf8Ajor5juD/AMTy4J6+c1elU/gwOOC/eyHQQQyoS92IH3Hgxls/iKc9mg+7qFufqrj+lVi2AOtN87nrXLodOrLBtXzxdWrf8Cb+opfsc3QS25/7aj+tdL4B8OrrkjyXDiOBHVfm4LHBPB+gq3rFvpVnJ9ktIXumTOUlwBnsfcVyVMZTpy5Tpp4WU48xzNlo2pXUqxwQB9xwCrqRn8DXQaZ8O/EV9GzCKKJsgIHkHzn/AArsPh9dZnMU1n5RlTbgdQO20djW7q2m6xZwSzL4n06yt1yWLxNuUDJK5xjJ4HBrz6mZ1L+6jtp4GDV5Hnkvw71KyniivL6zgdlDH592znAzUWqeAdctWVooY5g7YBDYDt/sk8N+fevQtPkttVtHv/KmuJ2A23EkqrhegAB6d62dDt11J4LGzgMeoWi70jcY388blPVT03CslmVdO7NPqdFrY8Ak0bUkuJYfskgkjchgeMVSk8yFzHKpRwcENX0jBY3f2y4TxBHDAbh2VDJAY3t3H8Kt2xxg89q868aeDtXt7C8vVd5msZT9oWTDOIyQFkJ75Off8K9DDZhGpLllozlr4JxV4nmqS+9d/wCBNa8G6ZqtqJ4b2GZE3tqgmKMjgE7RGOCp+7z1zmuHkkdcFliIPrGv+FM8xW/5ZQ/98AVtjsFHG0nSnJpPs2vy39Hp3OGE/Zyuj3fRfis2oiUhZLaFLhAs8rqu1D7k4Lf7ODU/hXQbrWtcuZNR06SPSnu5WFzKwkd5GOQEUnIQAjBA59xXgYZP+eUf4ZH9a6fw9441jQtOFnp8xjw4aN85KL3UZ6A/p+NfI4rg/wBhGTy5qMnZddPO99/X7rnZDHar2mp7XPod9pQNr4c1ea0lmeJGkuT5axjn/VsfvZ4AUdcmvJfix4j/ALa1u2We1mh1GythaX0kqhWnlVj85UdOMVy+o6teahcGe7vbuRy2/wD1xwG9QPX3qPWr641rVLjVNQuJJbu4bdLIQPmOAM4H0r0sm4frYOuq+IkpSs9UrSu+76q3payM6+KVSLjFWIPP9cH8BSGVSfuoT/uiovITP+tk/wC+RSiBf+e5H/Aa+ru+xw2QF/mb5VwccY4qRViI/wBWv4EiomQbmVZFByOSDzTdsi/dkQ/jRconMcP90j8azddQfZ08vP38EE1c2zH+4f8AgVRS28k15ZxMB88o4HOaxxEkqbNaKvNGx4S0O3tik0iDzGGefevU/DOh2s1s11cJvIOAB0xXFafJbpfpG7rtUjcM9K9j8HajpS6VKGZAY+uMAV85Pmkz6LDqKN/wrFZwRJClqpKEZ+XnPrXpOgXyRjyzHsPbjrXFaNrnhWDTPt019aRNjOWkAJANbGmeNfBt1OsNtrdrJKem05H51pSg46mWJqRldFvxlpsEpe9OUzGQ+zjd9a+afiNp32i6eSNGKsG2Annj1r6i1A2+oWbpDMsyHjcp6V87fEbRNX8O6wTKnnaZOxZGA/jPP+RV8yUxRTlT9DynTrG7sNct9StP3MtpIsokB+6Rg5/OvTJ/jV8RLeY+Xr4kQnIElsrf0rmpWSZ1VdqlgAGBwc46fka5TUpP9NlKkgbvpXq4XqePioJ+8etQftA+PIgPNfTJ/XfaDmtK1/aL10kLeeH9EuR6mNl/rXhyyHH3j+dPEwz2J+ldnJHscfLbq/vZ73F+0JBvJn8EaYTjkxyFePxFaVp8ftBms1spvCMkVuq4CRXQAA9uK+cfMXn5V/KnxyIp+6OlT7KPYTcu7Po1fid8MPlkufDOpW5Y9Y3Dc/mKG8WfBW8O5hrFsW/6Yn+hr57uZI3toyV7561Esiqw+909aPZpByvv+C/yPobw34g+Gei/EOz1fStcuTbyW7pcNcRELGcfL2zzk16RL418CX28R+LdNV3t5IRuk243455+lfHdrcbEY89PWqzXvyBTnOPT3pOmmNcy1VvuPplPBPh25GbPxto8oxxmZR/7NUifDSZyPs+s6bOv+xNzXy+Jg3Rh+VT29zPHyk5T6MRVNS/mMnRj1ivx/wAz6l0H4e6vZa/ptzJ9ne3t71JpGWTJ2qD2+uKpeLPA/iK+16/vorDzEnnd1IdckE8d6+drXWtXgAMOpXiehS4Yf1rYsvG3i22/1HiLVkHoLtz/ADNJRle9xumuXl5dPX/gHqsngnxAsXkyaRcqXliBIGRt8xc9PbNaPxV0i/u/GF5PFZXLxYjRXWMkHCAcHFeZW3xS8dW5BXxFfMPR9r/zFX4vjP48ijG7Vo3I/v2qH+QFD573uL2cOVxtv5mhLo15DGrmKTaTj5kIwfeqs9jcQttkTGeR70ifHrxlHgSx6TcjHR7UjP5GrEX7QOp5AvvCuiTg8fKGXP5g0+aoZPDQ7P8AD/Mw/EaNFod0zZHyelevfs2W5tfhcrt/y0uWb8kUVwNz8aNBvYWg1P4b6bNG4w4Wcc/+O1f8C/GTR9B8Of2ZN4buViEkkgEEq4Csc4wfQcfhUTUpdDWnCNO2+/byOg+LzMTosXPFqWP4ua5Wx1C4htJbXeWiKHI9PpW/efFj4baw0cmqaRrETJGI1IAICj6Go08SfB25RgNT1S0LqV+eBjjI+lNSaSViKtONSalzfgzf0jw3Z6x8M/DWnS3HkX6WPnW7MflO45IP1rzHxdp99owubW+t2hljHIPQj1B7ivTf+Eo+G91HYw2vi9bcWdusEQaJh8q9zx1p/i+fwZ4s8NPpkvjDRhc4xBdyNgp6/WoU5Rexq4wk1zNaW1/zOJ+GaG3+BmpzNwbi8iQfQYaq/hsbrx29ErqPAdhpV58NU0C21/Sy8WoOzs04Xeq/KCAeecZq7YeCLi1lkNveafOrY27Llc1UZcqszmq0nNRt0v1Xdmv8Oo831y/pEB+v/wBapPizKIdGtyeis8h/4ClanhHSLvThObhFy+3G1g3TPpWX8VtL1TVNKeKxsppyttKoCL/EwwBWN/fub0qbUOWx0Hw8ItPAmh27cMtjESM+qg/1oqkY760igtYYm2QwRIMD0RQf1oqrRPWo4eHs433sjqs0uTSbff8ASnBeOtZnMIc1Fb8A/WpxjmoYcYP1oAnVqcH+lRhfcUu0+ooEShvpS7/YVEFPqKUK3tQMlDLjoKdlT2FQ7W9qUKw9KQEvy46CjC9lFRhW9q8i/aI+J03gnTodJ0Y51u8XcrjBEMecFsep7fnTSJlKw79pvxwvhvwr/wAI8mki7uNfje1hd3ASM5AJIP1GO3evkQ3F4kv2KZ0S6s2IG1xIjgHBXcMj+lb3iTWNW8S6mdS8QakL+WPCiaZiVRe3H/1qxmsn1EmS13LKnylg3BXuAKJNI0pQe/UvatdXWuSW095cXszW8SwxwSvuEaDoFz2qWTVri/EUNzc3FwkEJQM5JECDkKD9au6TplwbZpJonkkI4kXo31rV0nwfJeurXDL5P/PMfLg+9YvERjuzqhhZvZHMwXU0ccKx24JAJLnoPp61qaD441jQ9QS603XJ7a4Q/MBI20/UHg10158LJLiFZY7nzAPvKeAo9feuP8SaLe+Hpd97DBJC+VWdUxtPYMO4pxrwk9GKphJJXaPpv4KfGSz8VyQ6J4g8u21aRttvPHxFdH0x/C/t0PbmvZREvqfzr850vdUtzHNHHAqqNyeQMEY6Nkc5/WvqP9mv4sX3iIjwr4mnV9Qjj3Wdw7DfMoABjb1YDnPU85rRnM1Y92EK/wB40vlD+8aQMfQ0ob60CF8pf7xpfK/2v0pA31pd9AXAxf7X6UoiP9/9KTzKPMoFoO8s/wB4VFcJsCc5+YVIHqOckhP96gLkvlt2YYpPLfB6fnShgBWJ49u9QtPBmrXWksVvYrZnhYdQR1P5ZobsNK7sfJfho3C+L9Qvolw63TgIB0y54r3bR/EWhWMURutYso3PDo0w4avDtPtnZb8eaZGluGy4OCxPJ5+prB1XRdXW4IR7Xy+oDrz/ACrx/im2e5CMlBRPsnS9c0642+RcwyAjgo4I/StWK+gcbfMGfrXzh+z34b1jUdZU3YntbOJSxkQEK2OgFZ/xUtfFFn4pn0wrdOvmFoWNwY1ZM8EcjtWqqPsJ4Xmdr6n1BM6qm5eR3ryr4zXdlqVodIkH7x0/dHHR+35Yrj/hhq3xCsruGzewu7uxY/P5jeZhe/z5rsvGOmNqXibTreHEP+jsXc4xGu4ZYntgA1Lnd6E+xcPiPVdIUw6RZRKGIS2iUEjrhBVrc3oabYPCbK38iQPF5S+WwPDLgYNT7vf9a9SOyPHe5HuPvUcZ/fv+FT7/AHqKI/v3P0qiSTdQJAvJ6Dk0/d9PyriPjvqVzpfwj8RXlizJcfZTGrp1XcQpP5GkFux8J/Ei6S+8baxPEBte9lIwc/xnvWh8H44T4wiS+yIGgmQkDO0lDg1gPD5kyvxuIxg+or0nwFp1nBpzzbcXSwSuJOxyvH5HNefOd7s7oLQ+zPAVy914J0aZ1YMbNAd3U4GM/jjNbgasrwXH5fg/Ro5IwjrYw7l9DsGa1gkfp+td0fhRxNahupd1GyP/ACaTavvVBqLupN30o2L6mgqp/ioDUik5uIz2wae23HQVG/FwgB4waeyf7WPwoDU+aP2glT/hOL87edsY/wDHBXzJNg6tct/01evpb4+7v+E51LkEAp3/ANha+Z3J/tG5I6b3/ma9St/Ch6focdLWpIs2t1cQxbYZmRc5wK1tBa61G/S3aeMIeXaTaoVe/NY1v9m8oeZJMrZOQsYI/PNWncW9iPssjv5zEMWXbgDtjvXnV6nJTbW520Yc00j0DWNSsdJispNDkjluZIgZI3X5Ym24zj16/nUPhrT7/WrueWe9t4FAMk87Lkhe+O1edaZdXDROSVVQDvf2Fd18OLxLiG8t7rLwtGD5a8GUjoo/P9a8CUWtT14yu0jrvCi6XDq8q6HDql89up+aGJpHc8ZA7Dr26etYHjfwneT3zXv9o3k8h/12n3tq1tPFuIClR0Iyfbp3rJ8fWusWOmvqfiLVRp/Ki10u0laNo0x8q/J7ckmsrwl4+1+KyisZtUu7zSra6S4CXLebLARwCjNzt55XofSqjTa96LFKprZo7zwvoWqPp66/5UF9YWV0Ir7TmyHjRerEd8KdwNd18RZLfwP8RPCHiLTLszwXV3HbTQbsiIZGVHoGjbp6rXnfjPxhez+JX1C1zbx3MHkXATIDhlxk/mcexrltY1q/vdG0lLyQySWtzC/JyQUJTP5VKh1Y5NvRbH11/bOl6t4yk0u6SOaJ7czJuHAK9/rtI/KuF8XyaTpei6lc6Vve4vLdra6jb5g0Ue7nH449s15xpfjCe38RJqgYNJHaMgB6HPGPyFWrjX9C1DxFbG8uZ4or1GKhJCpieTCMM9+PmHuMVGpSbR5nrdnCZnmhmIiZtyDZ0H4Vkm2XtcL+KmtPU2lsp5LXK3CRkq4AzxnH58ZqSbTBHpi6mx2wzq5TPRNrAEe59q+gw9W8E5Hl1aXvOxjfZmzxPEf++v8ACk8mUdGjP/AqWa5SSVnUBATwo7Cm+ap7116HI7pimOcdlI9nFAS4/wCeefoQaXzFxSbgaa9QHBLj/njJ+VJiXPMMg+qmlDgU4SYHDEfjQIYD1Y5HNLvFJDKyMcOwyxzz1qYu394n60wItwNWNNjM2pWyKxQ7iAw7cHmkLdMhD9VFXtBCyatAuxec5wMdqwrpunI0o254mbf2+h6e7xy6jcPP1YoxJzXR/DqG/wBX1CPTdHe4u2mJCjnJHfNXpdAtynmDaidSAgr0P9mzTIT8QjJGuUjhIJ/HpXiSk+VHvKHK+Y828U6FJoWpXEGrW87TRNgxMDkH0Arc+HGralHORp3gL+0grAMSwUj6FiBX058SvBfh3xFYyXWpQLFeRL8twG2nHoexFch4J8H+F9OuVmtbTz7kHiWRt2PoOlOemnUpWkuZaI6HwRf3VxZgXWg3em56pMmCp+o4I96ofF3TLjUPDDQ21u9y6yBwi9RgHJrv5F2wKiqAAKxNSnxIICvX1rGScd2Km03dI8W8D+F/EWn20t5pujR3GpzIcPcRB47JQOCd3G9h09BXl/xJWKTUrXUTBBBcX1v5tzFCuxFkDFSQo6ZxmvqKbwzc/wBtQ+I7C7nts+Wk0cr4jnhPXjsRk9a+TPH91HfeLdSmtXUWyzvFAN2cRqxA/wAfxrtwKnKrzMzxkqUMM4rVtr/gmKfL9D+BpmFz1YfjTSG/2fzoG7+6Pzr2TwRwXn7xp4X/AG/0qMb/AO7ShnyP3ZpiLsin7PH84/Wohuz95OnrRMT5cYwRwT0qLdz6UhbF1AfKc5H51XSMtGr8HI7Gm5It39KiikKqPpTKJ2Vl/gb8qeGKoeD+VVxM2ak+0Nt6nP1oE0Sed8op5uPkHNVjMeM05pTjoPyFCCxZFx2z+tWHkzCT/WqCMGb7qmrNzJGsZXb39aBWIJ3PHOeKqSSMxUZPWppZIyenb1qJ5EMsW1eh70MZKsj5+bmrryD7MB7CqDsjMcZHPapJ2/drh+g9KCbDzIpUD+tKkig9SPxqnzj7wpDv7EU7jsaVtIVYnzDU2pOWii+fPXgisqAy7un61Z1EyBIRtPQmloFtQViv8S5+lJJdTRxuyTSIwGQUciqgZ/Q1HOX8l+o4ouHKnua9truqQKrRatfq2BnbcOP61q2fjrxfaMGt/Eeqrj/p4Y/zrliNoH0pA/FO5n7KHVHer8VvHiqB/wAJJf8A5j/CiuD8wev60UaD9lDsfoOGFKDSKwz2pwYZ7VwnQKKih6N/vVMG+lR25+9nn5qAHinAilDL/dFKCmelAxKdupQU/uil/d44UUBYbmlBpw8v0FO/d/3RSuFivdTxW1vJcTuI4YkMkjnoqgZJ/IV8JeOfEF54n8a6vr97IGjmmbyQx2lYlPyIPQhccd6+lv2rdfn0X4dxWtpJ5bajdCGUq2GMYUkj6HjNfHWvXOYAVIHmOSNrHGPp/Wq6ExV5t9glkluMReSWDNnGSAef5V2ehQzW8aRvNCUYcRxDp9a8/wBOm3yL5gYqOMA9a7nw7NCXxDAsXHJHeuLETaR6eFgrnZ6ayKm3H0xXYeGI7ea5RGwM/rXE2atuG05zXTaH5scylVYHtxXlc2tz24x909v0vQrcaaQ0S/MvPFeaeO/DME6yW0kIeFwVKmus03xTMljHBLuBA61j6zqJuZiy8gjpWtWvT5dNzDD0aqm+bY+b/FHh258NM0kc0rWoOTz8xHcfX+Y+lY+n6peWVxBqenzPbXsLCRJE+Ugg/eHv7V7B48sft9jPbOuFkUj8e1eGac8irLCyn5PvDnqDXoYOt7SOp5uOoKlU0WjPvT4D+Lrvxn8NLDWNRZWvwz29yyjG50OM/iMH8a7wNXzL+x/fSWfiTXfD6Ts1jd2cWo2qb92zkA5/2sNg/wC5X0uB7mus86RJuxS7qjxn+I0bf9qmSSbqNwqPB9f0pQD/AJFAEgYY7VHcn7mP71GD6/pSTcbAf73pQBKCPQVFqEaT2FxBtU+ZE64I65BFSBGP8QoMb/3hQCufMXh2z07TtVgt9QUy28cjF1xjPsfoa9lstV8Hw2sax22nLu4UFFyT+NcV8e7G1sNYsZre2iha4iZpDGMbmDdT71w0k1rpWkjUZLOXUpLtXjUxkEW/TkqevWvJleFRxPcg/awUrtHvHgzUIbrUbm4ae0R0Zo0iikBCr2B9/pWzqNto+pf6Jq9jBcj+DzFzx7Gvj61uVkvlSyuL6CSVtoXa24n2xX0n4PhsR4P07T18SQahfwYZ2M25w3dcdcDOOatXSs0OpSs+e9jtYbDTdPsfI0+FLeBRwiDArk9S0GfXtWtLhYIJdK+eG8SRypdeoIx15zx7Va1S7keZbNJCQcBiDyOa6PQ7ZorND5ZAPT5s5A6cdqcYqcrJHPKpKkuZvU0La2gt7eK3hUrHEgRAOwAwB+lSeWnq1M/ef3WpRv8A7pr0UeXdjtie9QxgedIBkdMVJ8/901FFkSSHHOaYibZn+L9KzfFOmR6n4Z1TT5wskdxZyoUIyD8pxWhvPpTJJflbI42nP5UDTsfnDDbyfbUtjw28qxxyMdT+leseFbi0ks38tR5UMLRq574GOf1rgvEmnXlp4g1CSWF4QtzKyEoehc8Z+ldL4Es5rzTry0cNEuxWGOM5J/pXmzWp3RvY+19B3SaFp8gwoa2jOM9PlFXdj/5NVNFC2+jWMCk4jt41GTk4CirXmV6C2RwvcdtejD/3aBIPWlMn0p2DQaQ/900nzehp/mCkL+9AiBt32heDnBokZh2NO3Zugc/w1Izcc80wPln47zb/ABtqvbEgX8lFfNjP/pdxj+8/8zX0f8cnT/hNNYO1c/aD/Kvm/aPNmPfLfzr0q79yByUfjkWYIZmhEiwSsnqEJH5069M0dpajayEs2CRim21xPFGoSaVAOgVyBV7Vbgz6XaSM7S43K27kg15WMf7s9LCL3zFlaSWJYc+XCTuYCuh8GagbLV7ORlcW3npvb0XcCT+QrFYcJEEAOevc1oLMyFFToqhePXvXlSs1Y9FRdzsfizaw61r97GZJyUnHk7MFGwAuD3zgA5zj2rF0/wAFX8OySG3dkkXacDGa6PwRbSzbGvDvKn5S3XHavWdEsGuYkjt7cu3YKtOLfLZGyppu7R59pngy8msolnjLMqBTkdcVsR/CW+v0WSOJxE/GdvfOa9/8K+H41gSS8A3kDKjt9a7GFY7eARpCAvoFqI0G9Wxzrwjoo3Pmb/hU17DFuMDeYMjpkVz0nw11SXU4YVtGZ4pAcsMKOcn86+spJFJ+ZAPwrmPGN/Fp+nz3xVI2KMocjoQMj6HGcGsvY8uqkV7dSVuU+UvEnhLXLdL2WaxeIRyEmRU+QJjJw3cD1rm9ca+tdK0y0kuMR/ZTIEI+7vkZu/c/yAr0nxF40n1lL20luATFE3kupAMhJA+hPP415X4v1JdW8QXV1KssYUiKJEAASNBtVR9ABXrYCTlHXoeVjHGL0MvzWyPnP408Sseu0/UCoRHFjh5uOvyg/wBalFr/AKK1yJGEauE5XqSCf6fyr0mzgtcC6n/lnEfqopP3ZP8Aqo/wFQ4X/nr/AOOGnBR/z2X8QadwsP2x/wDPNfzNKBGP+Wf5MaaF4/10f504Rkn/AFkf/fVFxDUaJx8yuOTja3apAkf96XH4VAsbbQy4I57+9KBNn7hp3HqTbFA/1rfiK0/DBSLX7VmkBXcRjGO31rIHnf3H/KlR543DqrgqQQcd6maUouPccG4yUj0PWrxY4miUje3Ap/grxlfeFr4XFnAokVcbjyG9zXPXfmX1tBewvtZxzlc4buMVVjt9WZxueMn+8qfLXz9nflluj6aMvaarZn0f4K8ceOvHFhqFrdaVp6WLRsq3KowOSPujP3j+WK888M+LL7w1qLWU7v8AI5Uh88EHBH1rd+GTeIjZ29uPHUlvEgwLeK0jfYO2N1cx4w8Ka3aa3Pd6nePqC3M5b7QsYRWyf7o6GiVluwcXBctlY9x8PeNhqECJsbc2OavarqlrYafcavqDEW1um+UgZIGccD8a878LtHaJCO4A4Nbvj5ZNU8B6ja2rop8oyysx4VEG4/yFcym5SsxKCWxifFn4yaHJ4WnsvCd1d3OoXkXk/aNpVLeLuRn+IjgY6V81vJzyMU95mU7QTtAx1pvnnP3j+dfS0KSpxsj56rUc2M8xfWjcvrTjJz1FN3D0H5CtzEA+KcsmDSbl/urn6Uq+WTyi0AWZ5Ttj+b+GofPYdyafOIiVAQ8D+9VWaSOEEqpZuvJ4H1qKlSMFdlQi5OyLZlZ7Vh1U96taZpV7dgGNY/L4G84K59M1j2outQuUjXdMGIA28DNem3Gl2vhvwwttq8TzXE8e6FY2wkW7oWPqPQV59TGy+yjsp4VPc5q70nRbZAsutJNcZ+aO0gL7R3yxKgU6PQLW+iJ028EkoP8Aq5QVYjt0yP1rI+0W9sQhUNKsjD5jx7Egcn867TwhpVzf226FbmeLIyojVT7lcHrWcsVOKvc1jh4SdrHLah4c1axTzLrT7iNP72OPzFZjqo4O8V9F6Npo8kW7ThZFXLOy9R6MOv45rJ8Y/DXT9UikurbbYXmONv8Aq3Pvjpn1qqOZJu01YdTL9PcZ4bbrmdNrkcjtT9RIzgP/ABHtV290i+0vVjaXkJR0b1yGHqPWqF6GWTHltn616akpao82VOUXaRTf/rp+lCMn2hRvHQ04xs5+6RTPLIuMYydtUSPbk4DD86e+8D1qHODzSu4xQA/c3oaTf7VHuo3jPWgCxE+G61Y1B/miyf4Kq28nzjBqxqkn+kBT2QUXFbUrb/eo7li0ePUj+dKXHt+VRyuW2AY5cUrjRNkjvQW7cUwNnPAoOCe/50JiD5fQUUfL6n86KYz76+0Xf/QNvP8Avlf8aX7VdAf8g28z/uj/ABr4eTxT4uTG3xNrI9vt8v8A8VUieMvGi/d8V639Pt8n+NcN32NOV/0/+Afbv226HP8AZt7/AN8D/GnC+aNQfsV65bkhYTx+dfEy+N/HXRfFut59Ptr/AONTR+PPHqr/AMjdrWf+vtjRdg1/V/8AgH2mNTOebG/H/bA/404akp/5c74fWA18YJ8QPiAo/wCRv1kHP/PyTUg+IfxBBz/wmOsA/wDXeldhZ/1/wx9nfbx/z73f/fk0v28Af8e91/35avjIfEb4h858ZawP+2w/wpR8SfiICMeMtXH/AG1H+FF2Fn/X/DH2aNQUf8srj/vy3+FOGoR91n/78v8A4V8Zr8S/iRjjxlqw/wCBr/hSr8T/AIkr/wAzlqftnYf/AGWjmCz/AK/4Y9R/bF1e3l0PQNNglIujcSzbGjKsECgbuR0618tanI008P2eH5jwqRgnJHoP6V1fjDxJrnibU4bvXtXmu7q1g2pLIQr7S2doIAA71zdlJMusRNHM8c33kcDaQc9frROdoXNKFPXXqyvaeYjDhQScEEYINdb4e3hhgkCqmpKLgM0sX73JxLtxvx1zitPw6qvCqjua8+rPmienRhyysdVYX7JKkcRUnuT2rqlbWo7T7VpskE+MkpIpJ/PpXnuqaRrFqv2m0VJIgM53fd+tXvDepeKJrZ7SORLeFuTdNdhAmB0C7TnNc0aV/ejY7XUt7skzp9L8dXl1fmyvrNbeRPlJB71tz65b2iPczMNijPWuT8PeHNR1i/ju76RSwOEdcfvB3ORwa2/i14QvNN061a2iefPOxf4vauarQ5qiOinUcabMu58T3GtzH+z9NIhU4MrsMfketePamPs+u3YVSjee4O7O0Z5xwM16KmuQWekJbSQ3dtepjfG9piIA/d2sGyfyrz3WGaTVLl5I/ma4yB1OfSvUwcXTk1ayPKxs1OK1uz2v9jlC3xNuJ1YIiaXLvBbHVk9R619db06blP8AwIV8Kfs++K5/C/xA2w7GGoJ9k8uaLeAWYEHAOByv619OR+MPECiWSS10OVVDFdsTAsAM888GvQSbZ5VRpHqGV/vCgMK+Wz+0prS53eEtGPC9JHHU49Kcf2ltUXJbwbpRALdJ3H3fwqPaRM7+R9S4or548OfHy+1iy1i6HhKyQaZaC5cC6f58kDA496zrf9prIG/wWmTt+7fHv+FPnQc3kfTP51HcDhT33CvnWD9piycDd4PnHGflvvfFdZ4N+NFt4lZPsvhu5hLM65kvAR8gBP8AOhTTdguexb8UebXEJ4yUgF9JlGfS6H9asJ4ws+jabdg+1whq7MOZGF+0Hp8Vx4Xt9W3Yms5ggH95X6/qAa8UsWEi7PMyv93PHNer/FfxLaap4Qa1jtLy3drlcea6kHaT2H0rw66F1bT+batjvtry8X7tW57GCbdK3meveCfhfqkrwa0dSfSmPzIsYzJtPfPRc1317Zrp1o1vHbbpyvNywBdj7t1r5/8AD/xQ8U6ROgaVriEHmOYkj8DWvrnxe8RaxH5FtZwWmRjKZZv1rJzTXmdU5VG/e2PVrea3sZ4IJLlZb+8kEaIDk5PfHoBXpNuVhgSFeiKFFeKfBbw7dW8Vx4z1+SV5djeRuGWCAZZgPoMCtz/hefwvVikviZ4X9JLNwa68I0k7nmY6Vmlc9VEq5604Sqe9eXQ/Gv4XzMFj8ZWgJ/vwuP6VqRfEnwJJYi/Xxhpy2pk8oSsHC78Z29OuOa7Lo4eddzvfMHrVeJiJpDnqa5G08feDbo4tfGGkSn2kb/CuA+Pvxat/D3h1NN8N6lBcapqSsPtED5+zJ0LDP8R6D8TSc4pXuOPvO0Tc+LPxq0nwjcNo2kxx6trZ4aMN+6tz/wBNCOp/2Rz614v8RfH3xFvoF868lEPDu1shjiXIztGOSB6nrXE/D7wfr3i7URNZwSG3L5luXJCk98Hua+o9J+HtidCTT7rbMPLCncM1wyxEpOyPUp4OMVzVDwf4beKNSupjDqFsmo2hH73d8233Oc8V6BL4a0u/t/7Q0EC1mIDS2544znj2+mRVHxD8JNc8D6yvijwxE11ZxndPAhwxX+Ie4xSz+I7FvDz32m74mV+E6GM9x7e6/lSVr2ZU6bS0eh9Jae0Ulhbsuxh5S8jp0FT7U/uivE/hR8QhJcpYX0o8qcjYxOApPAP59frXsi+YTwAfowNd8JJo8ycXF2ZY2x/3RSbI6j23H/PGQ/QU0mYdYZv++aom7J9sfp+tJsT/ACarmSQdYpR9UNJ5/wDsuP8AgJoC7JAq/asDONtSNEvqarRyr5hkbIXGOQac1zH2cYoEfKHxsDf8JjrZ8wHF0/avnpR80zHoSf51738bbuM+LdZ3PtY3LnDDBx2NeAQSozyqrAnnj8a9HENcsfQ5qC96XqaVobAwqJobgyY5KSgD8tpqwzWi2UqxLNgYYiRlPtxgD1rK/eYG1GI9cVpaXY3s1jfXSw4hgQB89SSeABXnYiUPZO56GGjP2isUkzMyBQQ2MA/411Oh6U6LF+5eR2xncvesvwnZG61OJZBld+Tx1x/SvYNEitrW8iluIWdIyDtReteFUlZ2R71KKkrs2/APgPULpopbtTbwDBbI5b6V7v4Z0vT9OtFggiRBjk9z+NeUal8X9O0yNYVs0G0dGlVTge3WpdN+Mug6kFjiWeOQrnnGM1pCy1ZlOTk+VHu0CxRoNoX6VdfymQcLXk58U38ejLrX2dzZKcPJjisuT44+HNPlEN0xkOcEIwJFbqtFaHNPDT3PWrm3TllryL483z23hdrXO0TEgHp8wrd0X4xeFdTXFtcDJ/hbBP6Gsz4z6fF4g8BXdxAwJjUXEfHp1/Q1lUal8JrQTWkj5f8ADLKmr2n2iDz0N15sgBA4iBcYz2yvPtXK3LXFxcyzmLmV2b5cY5Oa9Kt/CN1/wira4JWkuWgnSC3jbBXcQgZj0UYLde1cNM2madZPpcR+13AJae5jACgcAxoTzjjlu/bivSwrXs9DzsTB89mR6FFLLfvZ+RJIZ4XjUKm4lsZGPfIAp/iOOS0uzp6AmGBiAqcjfwHb8xx7AVq+DtFW1t5PE8lwYoYw8enlceZJNjDNt7BFJJPTcVrn5ru1tDPDYwlmcbftE7bnA74A4U+/JrdSvIxtaJTJZeCrD6rRv7HNMWaT/nq//fRo8+UMP3r/AJ1rzGFiQMM4pSOMikWdm6vn6gVL5jFDgjp/dFV0ERIuUXjtTlp9tNtRUZUIA7ipS8J/5ZJ+tNC2IkYKOtKZD/eP50reSR/qx+ZppWLH3fyamFzZ8PX6pus7hsRyHKsf4W/+vW+sOT5ZP4iuHVYx/e/76rpvD9032HDsz7GwCTzivLx1BL96j1MBiNfZs9++HNnodpo0M9vMpmK5cscnPpWp4pvtI+xFZ5Y8jnG7pXhdlfOg/cyOufRiKJ55ZWJdmY+pOa83lv1PSbaZ1F54jjjuf9FBYA4B9a9BuLW7X4Sa3eXCkTz2Lvt9Fx0/KvPfhxoKajqiXd4uYY2BVT0c/wCFfQUFvDcadJbSwpNE8RVonGVcY+6R6Gs1b2it0BtrVnw7KsLHJX8iag8uLP8AEP8AgVeqftB/DpfCOuWt5p0H2XTtShE0cJJPkSfxx59BkY9j7V5S0Mynqp/GvqVsmfO1YOEtxxjj7b/zpjRr/ff8hTSJR1x+dMLPn7uaZmTeX6Sf+O0qxMWH71fyNRBpP7jH8KliZ943I2M88VN0hpMmuMwfMzqeOMVjXTpNKfMmKIBwMZH4+9WtZuvmC9WPQe3rVKzs/NYSzMI1J4yeT7ivKrVPaSvfQ9CnDljbqXdEvY7e8jLLMF3Ahgc/pXut6bTVfBMETQXEsjxDdI6DOc8YJAP4DNeYeC7Wzivo1+zwybj9+Q/d/KveNJEM1hDp0dtGzAA/KuQp7GuOrVSkrHZRpuzZ88eJtOm0HVXhuIwX4YkgHGee1eufArxNpzRvp8y28c7D907Jw3tx3rZ8ffDifXLX7bG8n2g/KinAGfWuZ+H3h/VPD+qCPUYrcNv4eQBWX8R+lGIkuQuNJqV0dt4q1qCCBopbcKo5EqjO3Pr3/GuT0Dxs1tqTWN9JJJZzkBXzgqe2M9PpVjx5r8Fqxt5ljMiggfJvi9uvzDP5V5nf3NlccW4aItyQPug/7P8AhUQXMtSqjS0R6D44toruPz4dsjdUYdT7fWvKNUkVJCPLAOcE89ffNdJoetPIP7HvWLHH7ps4x/gao+I4YZHLyxlJvul9uQ4HQn3r0MHVcJcr2OLEwVSPMtzmvOPYkfjTY2YzuckYUc0kgVW+UKR64pkbMS5KjsK9a55diwGyckk0u8H0/EVAAvcH8DQyqW+83500wsSkqT0X8qaQnoKj246M340bWz94/lTuBatUjMycd/WpdWCNevwRjA4NQ2ETPcoPM79xTdRLfbJPmB5qQsR+Wv8AeamysivGBk8k0ws394fnTkXdOoyD8pNIGODbjxkUBW/vfpTzE38K0xg4/hOaqxJoxMzRqW8hTjp5OaKprdXiqFV5QB0GKK82WFqNt6feUdCfDOuKMHRtQBPrbt/hR/wj+sKMHSr9ffyG/wAK+lxISv3yMe1OD4XLZz7V283kPQ+ZP7G1JQVOn3hI6nyW/wAKQaXfKuXtLgA9zEf8K+nHnKjcqux9m5pI7iR9wZJVxzzS5vILI+YW0+72jMMw99nSmfZJUb94jn6rX05NdMqllySP4cjNMimjlcia0CAjq6Kc0+byEkj5mePDYMbH3xQYwOdp6elfT3lae4w1jbN9YU5qF7HTM5Ol2Q+tsn+FLmKsj5lK+1MZPXkduK+mm0vSG+Y6RYnjjNqn+FNXSdCkcK+i2A+tquKOZdgsu58l60fJlnZhgyKoUqcE/UHqP5Vlak0lre21yu3AUMpQqQcfT/61ehfHa3aPxreQQ2Vvb2qJGIkgRVUZXOSByGPtXnepqZbWOYRlT1K7gdo/z61hNas2pu6TOtEk13ocepK8DQvIyFBIPMVsA/dznbz1xjNJ4cuhDdqjdM8VxNjcTwSbI5XVCeQDwa6Ozc+YrrweK4KkLI9ClO7ufQXg7yLm3iWa3SZGHIPevTLHwV4HuIUuv+Ed09LnGSxQcV85+EfE1zp4CBjge9ejaZ4ymu7UxxyMGxzXlRm6UnpdHtSh7WCs7Hca5dadbX8Vrp9sJWhUfLEoAUemBV3xolrfeFbO5S8SZiQwhyu6M9x6/nXk3irTvGjXtre+FLgyvPB+9eF1zHJk+vtjmuWbTfigGaC4t7mErIBJM8ijnP1rZc7i27a/gY2ScUk9PxO7ufh7oeoSjUlmu4UPzNDHJ8me/B6fhXhnxPso9N8W6jDGx2ecjquf7yj8a9/gvJNGgaOa6MygDLN1Jx3rwL4p6nBqXifU7hWGzEa5xkEqP/r1eXznKq0+xjmcYRpqy6k3hzSriTX/AA1PZXHlNeThBKpAw6TEZx34KnivsDwxDHc600M8CtGYZCVbkH5T2r5H+Hkl5c654d+0RAR2+rRxoNp5DAOcZ7Dy8/jX154Ouo5tX4kiLeTKcDrjaa92J89V2Pj67sv30irgD9zj2y5qvPaYeYFhgeeenvW5PDmR29rb9XNVriE75yf+nn/0KudpGMZHcfBbTbebwp8S2mjWR49Gi8tv7p6/0ry63tWLQjIz+5/UmvYvgwmzwp8TOw/seAfoa8tsk3NbDrk2/wCpNG8UVze98l+pQt7ZgiZwP3QP/j5r2P4NW6pY6bImA7zXe7PTjaK8thjDQofWAH/yIa9d+EsKf2bpKMobL3p64/iSnRVpibPRpYfNtwrcjP606zVUc+TuLd81zfjHx94d8JQqNSul+0YO22j+eRvwHT8a8K8XfGvxBq2sD+z86bpQZQ9sh+eRQctl+oJHHFdctEKN3oj3H4i33mJbWO4M6P5jgduMCuLuY8ruAq+Li31KGO8tpRJFKgdGBzkHmkji35B614tVyqS5pHu4eKpwUUzOENu8eTGC/TFd78LfAY1i4GpXsXlafE/THMxH8I9vU1zek6Wt1qUMbZAZ8MfQV9EeHoFh06CGGMRxRoFVR2FJLSxpUlyq5oCGNrU2oQLFs8vaBgBcYwPTivk34oeAdJsvEt3obXkUs0G3ypFcCRQw3AEeuDyK+jviZ490fwDoD3t46TahKpFlZg/NM/qR2QdzXxrrWsXur6ldajfzGa7u5Wlmf1Y8muulh+fVnmVl7RWTMzVfBup6PMZniae2H/LRFzx/tDtXo1z4de8+COm31jHJK83iSRREsfIUQ4z9Pl/Wsjw94vmso0t7+P7Xbr8oJ++o9P8AaH1r1/wdqGi6h8MoLDT72zjuTqtxNHabwrAEfLleuDjtWyouLOCpKcE+dbHmWh+GW0e1nur8iKLySSo5KjrnPrj0rlPCemt448dslwxitN26QKeiDhUX9K2fi/r2s6fbNpepBLe5vCcRRNwsY7g981Z+BdqLCOLVJEJE7g9Oig1w1/ddkelllGUvfkfSng7T7XSbGCxtIFiijUBFA4FdzYPkDNeft4r8P2Mccl5I0Axy6fOo+uOldX4e1zTdQjVrK9huInGUdGBzRTVjvrJvodfbyKYijAEY6V82/tD+D4/Deof8JHo6+XpupSeTe26/dSQj5Wx7/wA6+gI7tEO0nPPasH4l6H/wk/gfVNJWLc8sBaLI/wCWi8r+orebujlo+7K3RnyF4Z1F7eU2+4ExSHGT1zx/WvXPDUg1TT/tZhXOQryFjknAx+mP1rwJzcW+pJuBSYExyIfVT/OvWfhFrDzRT6aioSyeYQx/unH8jVUJ2n6meKp3j6HoNvAkcfyKc7uzEAD868L+NHizxd4e+Il7Y6f4g1WztxFC8UcdyyqAyA5AzXvKuTGF2jPoOBmvnv8AaIKSfFW/V1GY7W1T8olP9a7qukTzYpN6owU+KfxDjAEfjHWh/wBvbf413fw4+IPxF1TTPEl0/ijWpzp+ktcITOWCNvADH8M15IYYTg7Fr1r4HRQW/gr4lyqwx/YSq/tukrkUtUVyLsY2m/Gv4mNN5LeLr1CWG0kK34HIrXPxr+JkUIY+KJCcHh7eI5/Na820yztpb2LywSNw71Y8RR+UFAHPP8qxam/hkS7J2NTx/wCKvE2tX0GoalqjTXF1YwzSkRIoJIx0Ax0ArzyKS+tbl5reTaWzk7AevXrXZ+KY2F1ZKoHyaXbAZ/3TXPG3mzg7OelenOnJxWoqckikdY1rGPNhYeht0P8ASu6+G93Jq9nc2F55KzJKJPkiVMoVwcgDnBH61yC2shyXVR9K6DwAxtvE1rEW2faleAHsSV4H5gVxYmjL2buz0MDiFTrxaOu8LaVbR63NPECIochRjv8A4V0l5BJeQNDHdSQKepj4OPrUFrZy6faqkwCzZKyEd/Q/lXR+FLOG7vES5k8uI8s3c+1eMvjsfRShZNo4VfBmlq5aTTvObn52kOSfU0n/AAi8nn/aIYAiwp94n7qjoBX0vpuleFbSxMkltAUVclpDn8a4PUpNP1u8l/s6G3g0yF/Lfna0hJ6gV1TnyxsYwjCT2PSfDFnZa18Jjpbf6ie1EIIHIOMZ+ua8LPwW1uPUZLd9FN0jsCXjJ2t6Hd2r6K8DWFvY+FxZxNlVO5ee1X59Uh02SOG6bYspxG+eM+hqo6KNzl9o4ykoq+p5D4O+BWl2kQm1SyjtG3blWB9zA+u49Pwr0FtDtLfRJ9K8ySW38h0JlOWIx3NdR9qjmQEMCKy77y5p1t2ICucMSccGiUVe6J9tOXxHzL8WP7H8PeAYLe4NxCCImCryZZWJwCpI3KAuSM46V5B4MsdP1/W2hgvrqOCOJ7i9mktAUhgUZdmIf04HqxAHJr1P9siX+0PHOk6Hp0PnPHDhY4Bud3JCqoA79eK4TXLWTwjo0Xg/TL6GHUZ8T6zPDPsaWXHyWu4f8s4+d3PzOT6CuulFwioo4cTPnqOVzF8Uazo13Lst7uS0s44xDYWxtzmGHOSWweXY8k9zn0FYluunXEhSPWLeMgZzNHIg/PbUV1oupJAJZhaxR527hIn5cEmk0iysI53+13W5Ao3FBwBuH51bqSirtHPKz6l5dPs2Ixr2kf8Af9h/7LUx0eNgCutaO3H8N2v9ayZo7ddTENvDEInUsxYA54x/9enxwI81tEsITasrEBRwAD371n9b95RRFjQXSN2PL1XSG/7iEQ/m1SjQ7/H7uewk9Al/C2fyauNS3ZlDetKbX2FdHtH2Hys62bR9VVvlhVvUK4b+WahbTNUzzaTn3EbH+lcqbUc/KPyo+zsBxxS9p5BynVGxv1H/AB7TfihFNazvR1gcfhXNhbhQNk8y/wC65FTJdapEMpqF4oHcTuP601V8gcWbfk3g+9DIB9K7Cxs1sdK00MMTXcBuWJ6kbyoH4Y/WvOl13WIo2f8Atq/wo4H2huT6V71d+G7jWPhN4a1iyQyajZ2O+Tn5po2JZx7nPNFSDrQcVubYZ8tVNnN2Uas4I6VpQwwmRVcnaetZXh9vPIU5yeldj4a8L6x4g1EWWlWTzMPvueEjHqx6CvHUHex7La5eZnZ+B1BSPyowq8YA7V7l4S0iRYUuLpSqnlUI5P19qy/hz4Es/DtnE1032y8AGXZcRof9kd/qa2PiN4ssvBnhG8126IYxrsgjzzLKfuqPx6+wNdWGwLUry3PPxGMU/dgeF/tleIraebTPDVsyvPak3E+OdhYYVfyyfxFfMk88kcpWRcGuw8Q399rusz6nqUxmubhzJK57sT+g9qzdRt7aSEySRxsyAkZ/lX0LpPlSj0PPlJSsc21wDTfNXim3d4lq+2bQ1wejLOcH9KsNc6fHGHl02RRnosua4ZV+V2kTy2GpKq4bmpjLmI5/i/lUdteaJLPHD9jvUMjhRhlOD61BqTRxecIchF+VcnnJrCtVvGyNqMFe5SG2aWW4lPyqfzHpUdlHf6tfFbVWODwFHQUtwvl2cUA4Z/mb8a9A+EenwiDzGUFyxJNcb7nXFXaRJ4K8M6ob6IPDIc4zljkV9LeAtAt9Ns1eQM74Gd3I/CuJ0VY4nUqgLA+ld7o98zhV4wew7VnyRcrs6+VpaHWhIpIQsigk9OOlVdb8OWuo2bRpEgk24JKj5qnsk8wrJu7cc1vQbQoXvWjinuYucou6Pl34lfCvxUskt7p6PdRjnavXH0rxTULbV9OmkjutLlR1OGH3f0NfoqsbFRuTmuS+IfgvSvE2lTLNp8El0qnY/ljd+dZum47Gka0KuklZ9z4FudS2bWeG6tZlOVYggA9jnFdjperJrmiic4LhMS9uQcH8v5GpPiB4XTRb+4thGUfJHzZP5iuI8H3radrUtrIyAOfuZ+8eh49xRBqSujOrB05amxdQCCTDA7Oqt2IqrGUxJ1+9xW9qKKyCNC237yAjiubkZo8/IcljwBXqUK6nHXc8+tScXpsPYgH736VGZV3YDD9aYHkc48tvyqNywb7pro5zCzJxL7r+dOEvPY/jVYOCOeKTzFHpRzCaNnSCzXSYBODziobks1zJlSPmNWPC/Nwx2549KzZLhfOc9OT/ADp3EtiTbuPQ/lUT5jm4znbT451z96jcrTOzHgYxzRcfQWKSWRtkaM7HsKlkjvI2ffBIuwZYnpj1qxbXltChUpklcbg3NbtlqHhz7NDO8P8ApBHkG2nYsg6fvMjHGc8GvNr4vE05PkhdAkjZ8PeBodT0W1v5JdYVpk3ER2OV69iTzRSJ4i8TRrttE1GSAfcaJ/lI9sHFFeFKrm0ndNpfIORnvLEsfvGkG7ODkj0pocZHK5+tOWZRgd/rX1ZJIBgZYBR65pqylSMHPbOaGmRgFO0jv81Qj5iNrEjPYUWGPkjjclvLQseSxUZpvlqx+doyO3AowMgbsnPOT0p8mxUzhW+nelYER7BuGWVx2+UU6Vcj95gqOgC4qKNyW4tJF5+9xikZLmWQgLKi9DwCKQywRC6BSVPYDOad5C7AOw6DFQ21vBDjfbqHBzvJxU06yu26G7WMY5BAOaYjwj9oLSpYfFNrf+QoguIAqssROXQ8jjvgivLrbEtm9vI8cg80qcsO/fkdM9697/aM8pfAtvJcXebmK9UwFR97IIYcdBjn8K8LtntZEkeNVETqCys3IfPP4VlPRm9L4bHPOPLuynQoxBH0rd0ybDgN2rE1Rh9vlaOORBwG3c/NjnHtWpZoZYFkU/Nj865ayujtw7szsrJd+xlPatmOHU3haHSZ4/NZd2XJA46iuN0u+YARsSDXV+H7yRZ1MbAMDxnvXlSfJLVHtRXPDQ67wKvjTUmS3sNQ0USLwENzhm/T+tdf4p0P4pxwEPHa3RRtpAkC7ffcTg15DqX2yw1J7m1ZreTd5kbKxHX0NWIfGHjfUQbJdUuGjP32DZwPUmtk1bTYh8qavv8AMk1rVtcS0u4tYjjtX25bbIGAA7gjivIzN9otZZGG52kLbiPm5Nd7qU6a5b+JY3Zmj03SmlDjJ/eb0VQT75Neeom222qTuY8jGAK7qFPkXN3PJxNTnla+x7b8A9MgupPt0isRZtI3zDgO6oqAZ74En0yPWvonwLtXVmxZlD9nlxJkY+4a8M/Zzguo9K1Ce4s3khkkWPcz5+dRzgfRh+Ve9+D+L9jsMYW2lwpP+wa7o/CedVep4LJ4bkIR/lAdNHYf7szMP54rG17TZbNHMgUB31BTjs0c2016CQfs9uD0+z+HP/RhrmfHv+pBAP8Ar9YP/kyK427mNtjrPg7pLHRviDY5G+XTbb6fMm4foRXAaR4Vlmv7BEC7JGsQDng71cr/ACr1v4Pribxyo72FkPp/o614Rq3ime9jhtrdjbxwW0MLbHP7wxggMfzOKIRlJKzNlG8tOyEuLeG0jtP3iEtZxl1ByVbzGypHY4x+dRajrmsDT4rPSdSmsFi8woYsLnefmyw57VltcbuvPrTGf3rqjBI2VGNtTj76HUXupGuEuJJiSWZssWPrnvWc4ZGKspB9DXes+e9ZGpaSl5c+cZmQkAEYzmm0VyJLQs+BfHdx4fi+w3cb3FgTlQp+eL1xngj2r03Q/H3he4kUNrCQ7uqzIVK/mMfrXjP/AAj77sNcpt7fLzV+20q1tkI+Zz/EScGs5U1IqLlE+mtC8XfDnSLVL6+8YWE9y3zCC0Vp3VewwoIz9ah8TftILHbvY+DNHctjaL6/A491iUkf99H8K+cUt4VOVXP1JNWY8DHA6dqUaEU7lSqSnuzb17WtS1zUpNU1i+nvr6X78srZP0HoPYcVno3zc1XLU5DnrW60ILJOPu0+KZ1ZGjkZJFO5XU4II96hzkYFRM3lgsxOACTTkxmZ4u1jU/FHi97rVr6S7uFRYBI+M7VHAr6C8K+G9ak8IxNotiZ1t4VDcgZ4rwDwXpyar4uWBy3zJJJuA6Y6V9ZfCLVPsX+jyMNhwQD0rxqz/eJM9fB07UnKKPKLrT/HsjO40/8Adof3hEo/djPdcZIx3wa7n4CR3Fz4vgge1kt0wzSYBAyBjpXut5rPh2zsvtd5Ba7sfwxAk/lWX4OuodS8RC6j09LK3gG6MKFAkD/xYX6VcknZAqklGUrOxyfx112+8P3kOn2E1zCJoS5mjBGMHG0H1rnvhz8Q4rBZJNU14XjI2JYJLrzJocHlmTOQPfBxXu+qWen6oWsrwhTIT5blRkH/AGSa563+GHh1DI2pQ2l+GJJMlqgZvqRyatx1ujnVaHJyy39D42+Jd/YXfjDWr/SSRaS3zyQe2eePY81q/CLVhB4ttUPSdGjHOOSOlVfjX4cg8L+PNW0azUfZowJoE7lM5wPcA/pWH4EmEPifSrqNyUFypDUJ2lcyrRdmj6eRZ3h3mBemRhutfPXx5Yt8W9VyvRLdSM9P3EdfRtvPHcKhwdwPTGOa+bfjm2fi7r69SJo1/KGOvRq6xPHjucl5e5gMYB716l8JNkfwv+J0i8j+zIIz7kyivLJdvILENgceleqfC9fL+DPxHbC58i0Qkd/3lctrNMq555oUf/E5tUGTmQDitDxNFwrBP4W6n2qv4W/eeKLctjcHJHoPlJq94pkfbu2ADy3/AJGqSvTuc82/aJEPihANWjH92xtx/wCOVjOq5PX8K+g/hvptt9q1yO8tbaWSGa3i3SRh8BYhwCR05rsm0nS8f8gvTxz3tk/wr0lUtpYIwTSuz5FiQbjjIHv1qvqcr2v2ae3kZJo5AysOoYdCK+u20XRmbEmjWDH+8LVP8K8N/aZtbGw1HRILOztrZXhdm8qILuO7visK8uam1Y2hFKV0yt4X8djxFLDpuoQlL5VOJVHySYHJx2PtXcWdwY48q2MV4J4RuFtfEmnvt2/vgDz2PFe5WxGznpXzleKjNWPp8DXlVpvm6F26vLy5tJBJORD0ERfBkP09Kw3F6rHyJ5ISTk7cc/nWnqtqt5ZeWkrwyYOx4zhgfWuPsjrlrqC2N9dXVw7sVjeNVLMTgLx3rWC5kbxvzaI9I0Pxd4w8qLS9NupGnOI4xtya9pXRbq68EpY65e/atSMW6WYYGJByNuOOK8+8K+FPGmkFpNJ+zrPIq7JbiBCxH8QBzgYrotP0fxtqwnj1TxlbxqqlTFYWa8H3cn+VXyOK1M6iv70WlYl0TUtSs7dFnbz0U7S4rP8Aiz4uPhrwmNYCktLcx24wRuXcGJYZyMjGfwrVgtE02xhtWl3vH8uT/EfWvJv2lb6O4stC0WJ9w+0m4mC8lRjYuR75f8qWFTnNRZzYmSjByOM+IviSHQ7yCDSXS88Qf2dHDd60x3FVYFisI/hLbslj83OOK8kZXcl2O485J5JrpvGkcMfijUIIIfKWGXyyvuoAP6gn8axCnNe7Tpe6j56rV94y3tjvDKBn3q/a24NjcyN8rI0YUqeh3H/CnmP5ualdmi0a5C/LvniX9H6VGJpWpS9CFN3RC0cIRnYhm55xnr1p+mqr6huyTtsZ2OfXFZ4ndUVWbac9qv6QS0t4zY+TTZMfiR/jXjYSi1VVzaUtDJit8xR/NxtHQUps1Y/MMj0xVpImVEI2kbR39qkRGOemK95UlYx9oyl9nVRhVwKbNGqJuLKB71Dquoi3mNvCdzr94+ntWPPcyzNukcmocYo1gpNXL1xcwqNqfMfXtVCa4Z/lyMegqJidp5qNetQapFqGJ7qaK1jUs8jhFUepOK+1/BunnTfDenaYXRDaW6xlnYKqgDJJJ4AHPJr5R+D+nLqXj/TlkGY4G85h67en64r2T9oPWp4bKx0S1kZIrht9yFONw/hU46jPOO9dmGp2jzkXvJrsj0rwp4M+H3jPxW//AAjfiHdLD++1COOEiKXnBaFjjPOMnkcgive9I0zSdCsEsdMtEt4l/gQck+pPc+5r4W+H3ijUfCHiHTdU09Lm4vo5FCwpwjoeHQj0K5Htwa+8dC1Kz1nSLbVLQERXCBtrD5kPdT7issZhfYz5mtxQxMqy5W9gZLqc8YiX3r4//aT8ZN4i8aNptrc+Zp+ksYYSDkPJ/G/58fhX0F+0T45/4QzwPItnMi6nqGbe25+ZRj53A9h+pFfG+haVqXiPUHtdLtWurhV3uNwGBnGST7mik1CDqTdkU0kiP7UvkGRmCsvXJrEk1iG5aaCFjIwGCw+6OfWtHVtPXz59P1CArJDIY5EJ5VgcEHHvWfJax258tFRV/hCjFdPM3sS13BSJI9sgDKeoNVb+2cKWj+cY+6O1W1VR0pTuY1lVowqL3kCM7ShDDqsE0owgOSD7Cq1y3mSKp6Fi7fSr16yR4JHzHj8Kxri43PK68Z+UV5FSHLLludVKNkPkkE05PpwtenfDvMcYXlT6V5UvyWpkJ5PFegeELzVnsVfTNNFwQMGSR9oP0rOS0sdNL4j2fTJCDuLDiur0i6j3qo4cdCK8DPibxNb3IW6fToEDD5FJY/iRXpfw811dT1q1t3dFdmAGDw1ZNOJ1Kadz0TU/F8Og2z3F0pWJAWYDJY47AVx0Xxa8TeILtIdKtY9BsGOGvLnl8ew9fp+ddj8WfDN5HpqapY2pniVB56KMkf7WO4r5/wDsmt6nqIvI7+TT5o5P3YBG0J6Y7HgVVn1dgUYyipRVz6S8NX/h6Xy4ZPEc9zenkyPdEO59h6V3dixVApuWm9C33vz7187+Gfh1deJrSD+1fFWq3NxEVH2kKp8sD+FSRkAD3r33wtov9m6dHBNfT3piG0SzABiPwpLeyMKsbLVnKfF3wLpniSz+1G3iW5I2SPt+8Ox45yPWvh/4leHb3wx4l+z3AIMb/upR/EPr7V+jl0qyRsjDKsCDXxV8etKmk1/WbGVhm1cyRFskkdQB+BqW+Wd+5rTXtKTT3Rxum6it1ahZmwQO3JB74/nVPXZr9VSa0uXMe3BA5XHY81zyXjW80L8hHUI4/wBodD9a6GylF1DhSN3p2NaRbhI5pJSjYxBqWsD/AJao3+9Ch/pQupapnO23b/t3T+grUntolbAyrDqPSoTCAc5JFekqUrbnnSkl0KX9sXwbD2tm/wBYj/Q1t+EVfXtTezaxsYtsZcuRJjjtw1ZbW6k8tj3xW54V1S20G6eaZHcSJsG0dOc5o9nJa3MqlT3Xy7nWW/h9rNWaOz01iAckPKp/rXM2eg/2pp0eoQWgQSs4IM4H3Tjj5K6KPxfY3EUqgshMbbdy+3/16z9S1JtL8N6FpiQ/63TxM7A4PzuxotfYzp1Z21MO+0FrDS21Oa2YwLjkXAJ5OBxtFYdzeWMU5iMV2doBOMHH6iuk1jVWuvDQ07aTmQDJPOAelc5ewgardjb8oKr+lT719DanNyV5DBfaY3Vr1fbYP/iqkgktLmYQxXVyS3QGDP8ALNR/ZM+lanhONbfXIp5QEWMMwb04ptTSuE5pJsgeOCNjG2pOhHUGJxj8NtFReLdUWXxFdyIzMpYYIP8Asiij5nRGnFpNs+v/AJSBwucZofbkEsq0riMc4LH2NN+VgAYnA+taHKkMMce5WJBH161NkeWFU7PTnpUWF6Lu3Zxg0m192FbYufagqwIhMx3z7v8AZIxVkxoUxwvoc0wI2Ockg9akBU/ejY46cilcLEaLIpP+kEL6dqYHnV9wmlcdwMc1JIiu2RG6fUipBDgk7sfjSGkMkYt95CcdQaCu6MrHkHHAAFSyRMy5VgD796ltrVpZFjWMs5/u0Skoq7ZcYuTsjz34u+GLrXPAt4sdw7zWn+kxxCIEyFOqj8CT+FfNNiDDNJGuyR2jDIR0yRnH8xX2/r/g+/1PR57OG+ez82JkLxjLAnpz6fSvkHxd4WutF1Sa2njZbiGZo5FONrOOTt/Ag/jXlQzKhXqunB6r8fQ9BYKpThzv/hvU5vVbN7p4JoQBvHzAnoccA1PpYntowxQsvcelbnhrRrjWtQhsbOJ/PJcqi9flXd368ite78L6tpdhHfXNi62c+DHOACjZ6DI6H2P0radWK0bKpUZbnKTSwyOJInw3uMZrQ0zUprdgx+cD86hvrSFnJ27STzt4qg1oyFjFMRXLUhGotTspTnT2Oxk8T2At9l3OY1/uuhbmq1z4jghWSOKRvKRdzBUIViVyBx61xvmPa3ZN5C8sUkZVWIwMeo9aNOjeSK4tUI34LIW6NtH86dLCRhZ3uZ4jHVJ3ikkek6JpsOn/ALPuua00ohudWm2MjH74WQBQP/Hq4zwsto2katbXBxNJbfuDgH5lO4/pXc3Vu1v4G1LQ/PJik0uLULFZkK5Z2Ek6J2b7o56gZHeuY8EWNtE96l3KUeXT3dARtIyucDP0HsQa9Lsjy/5me0/s+sW+HluIm2EXMwORnnNeweEi39ov5hLEQS5P/ADXk/wOtrzT/h3Yi5iMbTSSTKuMHYzZBP1H6Yr1TwmzNfSHdwbab5SefuGtYP3TnrL3meccC3tTycweHMD/ALaNXJ+PnVYF5487WOPX/ShXWwxmS3s1zjMPhzHP+21c3450uZ4lAlgPz6seZAOt0DXE7IzW6L1z4i/4R7wb8Qpo8i4urfTrKAg4IaSFeR9FDH8K8HtZT54VWABXoR1FdX8Ypp7fxLPp2/8Ad7beV1VsgsLeNR/7N+dcMLjYFkH8DjP0roo6ROqmuptoxIBwOnak3VUt51E8kRYYzleas7h61qagW56UE80hNIz0BcXPvTSfQ1Gx5yTUcpZV3KaBD2bDVJGwxUJbzY9wpsR7dKBl0EGl6VADinK/FMLFlD9faq2rtssmPOXOwf1qxE2cev8AKszxXcCFYEz/AAlqxrSsrFRRhm/urPUo7rT7mS3kjOPMjbBx3/CvpRbi4htY5bfdnaCCD7V8uQ/vWcHOHGBX0f8ADXV11Hw5psl2A0ioqyA/xbeM/pXlY1W5ZHu5JL3px8i/pviC3W9f/hIbqQyyxMtvC8h+U9Mgd6vaN4pudD1A3Oi6sCjDaY5T8vtwaseKLKxu9fkvLOOODy5g9q6rkR9OPp7VveCdHj193h1y30+OOA5S4SDLStjbggcdOacIRfU7JVfdcpL+vQ7y4i8QXnw0uNW1bVIG1OJTeW62+AIgOdpwepGay/BvxQiltBFrEmyVRjeTwao658FbO9s55tO12+gkVMw20DmOOQjs5B79KwrnwfY6FpMt7rd0sZtlLyRAg5IHAJpyvG3KefT9lJSjLVfdY8n+PWtWuv8AxjvHtm3QpahCy+oXr+GK5fwdDuvI0kQJPDcKTg4BOeo+orDGqHVPFl7qEYBMrsY8+x/wyK6/SrSP7RKyjERRZQo6pzxz3HarqPlWpxW52z6TgV9qgsmCo6YrwP4yaJNcfE3xBOyuh+0ho2b+NdiDP6V7tpR3QWjBtwZARnryK8v+IWnR2vxK1eaG4aYXd0xkBjz5ZyOg74xXfVbdK6PG2nZnnuqeGrmcfZ7aDzrzG8leAq45B9T39uld54D0rUbT4K+P7WSDbdSvZKiFxk5Ynrn2qPxJDa/2fLE92tzOjfI8MbozjAOWUjA7jnuam8ICFfgZ42f7POqtqFku3IDk/MaywybiuZkyn7zSRxvg3wrr0HiCK4uNPkRAJGLbg2AEPPBqLxLD5cpU/MTGevvXoXwK1qbTfF0+n2iiCW6glWYXCK5GFzxxx0riPFsefE8ls2CNwA2jH8Q/xqqj5naL0Rz/AGkz2bwCD9r8QuFBzqhXOPSNK6qTgcrv5681y/w7MbW+tkMAz6vJj3+SOuiDSxnLKWTt2rue7NI7Asjcnr6AGvBP2nhLN4g0hSo/d2bE7mAOS9e93k8NvbSXU80VtFGm55ZHCqo9STwK+W/2jPGWka9r8Eui3jXiW1t5JmA2ruySdvr9azqRbgy4PU4qBltdYto7phHMsseVZuQDgj9CK9wt7ho9qyHCn7rV8zWDbbqOZ85UhvyNfSemSQ32mxnhleNWH4ivGxtLl5bHuZdK3Mjbt5CwGOfTFXHsPtjqiwGR8/LgZP4Yrk0vLjTbjy5AXiH3T3Ar0f4d+N7fTx5TCNkZs7gBuFc0L3O/na1RueF/BfjK+MUV1d3lpp6dFklIbHoBnNerafpv9m6b9ljOMLjNcpH8QtMWdNtyoUjrWZ4y+LGkWNky2cy3d4w+SOPoD/tHtXRY56tWpUtfYu+I28u9itbVWuL6YkRRA9PVj6AeteH/ABO0m7m+NtppcMryNKtvBn1yoLDHpyTivZPhfbXkmnya/rLs+o6j83PSOIfdUDt6/lXhPx21CU/ErWrqymkjmsZo1DxMVYYiUNgjv1roy6N6rXkzlxutH7jgNfzNruoz84ku5XHHq5NUNjYyRj3rrvDfjC70i4W3aOzureQhgtzArhvxIyK9R8PeM/COpbbXUNLsdNnPTzLdDG30bHH419A7pbHgyj3PnxRIZMMgA9c1JfDbomx3IEl0MEDnhG/xr6oGm6BMwC6TYMOxFsvI9c4ry/8AaH0WH7HoQ0+zhh3SXDMIIwudqpyce2a5MRNOlJFQgm9DwyTO3hWb14rU0VFFpqj8caeF/EuKz7mznSGIyIyGQbhnuK6XwlpksljqckiK0SNaQOM9d79PyBrgw0Vzplz2MtU2xqoXAAxjNR3bCG3kmYD5FJFfTsngHwmwJ/sO2CZx/EP61578dvC/hnQfh3eXdjpiW928scUTh27nnqfTNesp6GcaV5JXPmsMZGZ25LMSc0vFMj704dTXJ1OsR+lIh5oeliAL89KBnqn7ONp53ie9uyPlhgAB+uf/AK1bXxs1O1fxHbQ28wY6eizXW05zISMKT7LmsX4Waonh7wHr+tphZifKtye7nCr+XJ/Cue0xZdYs5IFV5b/LSyMTlpkzucH1Yct9CfSvVpS9lRj5/gcv2peZ9T/C/wCHukDRJNbguFbV5ZSri5cNhMAgoR2wQR7GvUPhnb6xpuntcv5a6fdMzhZDjZj+MexHb2rzD9nHULi88NzWckqSxrOtvbxlPm+dcsd391Rnj3FdZ+0v4zj8J/D5tL0+QRXupKbO3AOCkIHzt+XH408ZOpKbpSd9ScNGLXunz18ffHTeMvHl1c28xfTbTNtZAd0B5f6scn6YrB8HeP8AVfC6COz03TZMBk87DRzlCclS3IP5Vx803PX8ajMvviuacYyjytaHRK0nc2tc1aG81S41C3sYrNJWyLaNywB7nJ65OT269Ky1kdiWkYs5PJIqGIlvmP4Ch5PXFFxF5JM4x1p+cKW7VlrdEMBnA71NdXQ+xyEHkIcVM6lotlRjdox9WvizuVJ67QBVAkqi5Oc80yZS0gGc9qVxmULnvx9K8bzOwmdv3AHfGTXX2+paqNDttP0uEmSRApYHG0VxMsm3+Lj+leu+ArBDbQvhT8oOT6UPRGlNc0rIqaZ4L82CJ72ZiTHtdEfcWPqMj5fwrrvBtkuleKNNeL5CbhAefcCt23scKMscDJwB1qtaxBPEent0CzKf1rOpO8TsjSS6H1peWceo6StvLuCSRgEqea4a/wDh5o1ndLdFQ4XouP513mhTGTRonBztUCuL+KV9q2kWVvqFrIksTP5ciMvIJyQR+VVK3Lc5cPzufImaGlLDGBHGEjUfwgYxW+jr5Sqj59a8Lg8fTpJ/pXyeoIx+tdjoPi6O6QNEwk4zjOTWPtEjepQluegSHAOetfJf7TF1BZ/EDU0eRFaaCHYmBlyU57+w7V9R6bfLfQpMhyp/Svjz9qALP8bdVlUDEFrbqx9/KH+NVGz1Jg3FS/rqjyrUdPmbS0ujGfLzkYHUiovD94UlVcZAPQ/yrq/DscY0iRJXL288e4xnorg4JH4H9K5TW4Bb6k0lqgjj2hTjnDrwT7cjP41TlzaMxcdOZHomk+FbzX7drywktWy21keXDKfQirz/AA08ThSEhtT7C4HP51Z+EdwH1rdAspiezQyjGMt6/nXr5/1S7Rt9m64r08PUk4o8yrbm2PC3+HfiiMH/AIlytzyROh/rXMeMdC1jRWto9QtxbmQMVGQcgH2r6ZuDIo34Qp3xkmvIPjgnnavYos4JSAnY/wB7lu35VtOT5WQlHU8z09ZsSksCFib/AArqvH8csOtWtqrAC20q1Tb77Mn+dZulWUkscvT5mSPj1Z8YrsfjJZpafEjWIrTKrB5MK5OSCsS/1rGHwsx6t+X6r/I4yK0uWFqZkIjeQKGx1ORmoPsd3cTXk1vbzSq07fcQkce9dBolvNe63YQ3lxIyeZlmLFiAFJOM/SvSvg9D5HgS2nXcvnzzSEc92x/Srh3CD0/rzPERYz/8tLaUEdtpqO9F1bxeZDbu3IDcHgV9POzMhVfLJ68jNeb/ABzvpLLStKjUqHlumJ2ADgLVyd4tGyguh4hJbyXEjTbcbieKK9H8I+GG1Pw/b35jJ85pD0/6aMP6UVgqF1c8mrmbhNxXRn0h5SEgeYufp0pxiPC7l/Ck3tt3LC7eowKWCVnY/uHQj+8uM0z2BTbkkdOKUW/95UxSSyGNTIYXY56Ac0RTh2KtbuvuyimJIdsbO3ZwenyijEhyGRlAPB2inJhTkH9Ke27ndls9qQyu5ZVICs30A4o+cqABu9gBT0CNysOCO+BUeqalp+i2S3t8jM0jbIIExvmb0HsO5rGvWjQg5yNqFGVaajE1dO064uQPl2J/eaum06xjtkVI1Ltj72OTXmNrrnifVXbydSj06En5I7eBWKj/AHm6123hLVNZt2Sx8QzRXSynbb30abCW7JIo4BPZhwelfH5ji8ViYu6tHt/mfQwwUcPG8dWdQYWMZLfMf7oOK8q+NPh/RJNHu7u900ySSKWimQHdFIExyRzjhfXqa9d+7j1rnPiJpMereG5rOXKRSMu9x1QZ614Ek4NTT1RtgqqVVRls9GeHeFfA40qw0zWbhbiS9tJVMqKwTdEU+bgc5GQw5OQCPavQbLRba70y6sZTHcWlz+9EeBsw4yQPTnn8c1X0q6nt7Q22pW9rcRai4iiuI5D9+P5QrE9M4yMetdzpOlpZ6TFaqqSxxjaQOqH0B9veu3D5zKUrVdfM9HGYaFBXWl9u3n+Oh8j/ABI8G33hfWnt5I2a0mJa1mI4dfQn1HeuJkjk5GMV9u+JdDs9U02WwvLFb21cfNGw+dD2PqD7ivmPxv4D1HRNZlhtbS7ubNyWhkWIsdvo2BwRX0lDG0qiXvHkSoTesUchDpsetaUltuYPCdqrnhW6/hnrWZaaDeHXJdHt/nuATsUnaSNuSM9jivTvhl4P1q81Oa4h0yR4FVS4cABiD6H2zW3rHguC+1ebSpkMGoxhxZ3ikq2QeFYDluOB+Fc8c1p0MS6MpXX5HRUyuVagqsVaS3X6nMW+uNqXw6l8Oa7pf2uS0hf7Hfh+Iiqk7GPBDhVbj+IdeOTDcaLLqTaHpiO0F2tl9kaVhgrlXZU55O4Ad8AV2ereFZrbTLO+Zri6sYLRmvbSOVULzY27xgfMdpIwf8ah8KrDcarpmoXUgmnkMDMc7jGVTaAR2OFA/GvpYvmSPm5LlbOz8A6hDc6Na2vyxz29vGrxsdrcKOce4wfzru/C4X+0ZGQ4H2Wbj/gBrg7LT7a1ml0m6EnA823nC4dELfLtfsVyFI/oa67wBcTSyzRzn96kNxC5xjcQhw34gitb2VjnnrdnAcm3ssZ/1Phrv/ttXK+O5H8lVLcb9Y/9KxXURoy2liyqSfI8M/8Aoxq5nx3GfLUsp2htYJOO32wVxO1jPZo83+LkoPje7YNkKlsp/wC/Ef8AjXEXbtDLMmCVJwf6Gtq9kl1OW5e4P7+ZjIGP8X/16yruN7iwLlf30Pyv64FdEdEdUVZFSWRjco24g7Rz61v2dwXQbjn3rknmIdc9htzWlYXWz5SaqL1GjpVk3DFKT+dUbW43MBVvdzWgxz8ikcfuzS54ppbgigZTV/JnZedjVOjDORVa64IY4psMn5ZoA0AacCMVFGcjitfQNFudWuFVGWKHdsedwdinGccck+w/Qc0pSUVdlxg5OyKkJIyPxJ9K5LXruTULySWNWMedqnHAA6V75YeA9NjgMclrJd7htaaZ9o3f7KjjH51zPibwfqmho7aaoltl+ZowqkqPUgc4rzZY2lKpy3PqMNwrja1H2mi8m9fuPOPD/hvUr6ePFvJHBkEyOpGfpXs/h+x+x6JbW8PymPOD+JrG8JeIra+iGnagqw3o/wBVJ/DJ7ex/nXWaYwwYmXocj8a58R+806GWEw9TA1uWasy/oOqQSXC2mpyeR8wBcjPHrXu/hHxP4Mt7eHT7U26oq4BkUZJ9ST3r521K3STO4CsW7WaFD5dxMgA/hesoSnT0tc9XEYOhjFdycWfUXxF+J3g/wZpDySX8Et04OyGFgWP5dK+J/i/8W9V8YXk9rbs9vZs2CAcFh6Vk+Nroxh5Gdmc/KhY5JJ71wYDFskGu6nDm95nymJSoN04P5nT+Hm8me3ccBVB/I17D4ei8y2SUAqyRlHH+zu4P615LpcG2zs5OzAivY/Bu6Tw8Gxlwipn1IOK5cZPQvDw0Pc9DjEum2DBuiIBj6V4V8TrqQfFTW5Y2Kxi6lCryBlWOTjuc17n4NYnTbNQpJKjb7eoq58RfhNoHjB5dW0K7istT8xj50Z3wSuDhg47HPXHPtXoKo50FbqeNVjGNRpny8119qZbNZ7mWWMFipkZsEnHPPJORwOBXoXhuKdv2ffFRiDF5NZtUJx/dVs1i6x4T8ReFtRMGoafHbakyOsU2AYpB1yjd+nHf6V1Ph64bTP2etRumkIE+vwhiQDuGzkVxQnJyaXRP8ieRJJmN8I4opPiXBcRM20WUzOWPAbyhnH4k1zWrZl8ehPWWP9WWun+DEiTeOZWVgSmmTs3ucKM/rXE+KNZsND8by3d1ukaKSNhDH95trK34cDvW+FTcbHLUXv6HtXg2/stN8MaxqOoXUVrbx6lO7TTMFUcIOTXG+KPjvoOnxPBocP8AalwAdkjKUhU+uT8zfgB9a8Q8aeMdU8Rxmydjb6WtzJcx2qnje/Usf4jxx6VyknByK9nqXGGmp1njPxz4g8VT79Y1KSSIH5YEOyFPog4/E5NcZqMvmZ9Og+lKWPSmuB5RY8sT0rOTN4pIW2HLE17B8Jta8/R1s5mzJbHYM917V5BbjCZ963/Buotp+tR4fCS/Kfr2rlxFNTjY6KFX2c7nvN7HDMg6EVny6WzDfb5B/wBniqsN8ZoQQcNjOK0bPUJI1UoR7huhFeX7OzPVUuYqppuoEYaaUDHTea6b4e+EG1jXY1mXNtAQ9wfbsv1P8s1DJeLJsS3YM79Mc4r1HwUsOm6QkKjYD80kh4Lse5pydkFrs7MTw2ls7uQkUKFnPQBVGT+gr43fVH1zWdZ1iU7jfXsk+D6M3H6V7h8fvFg0b4e3VpDI63OpA28eOCF6ufy4/Gvn3wwjJbqvbyx/KvQyqF58xxZhK0VEztX/ANHspXDbRbsNpJrYtbz7ZbWv2cef54+Vj0HBLE+mADWd44tPO0aRkB8xCGIH8QzXMaDqN5osRW6s5JrGUbtpHCn1Hb8K9ic+Sdjy3G6uj2Twp401jQlSO0ufPtN2TBL86Ef7J6r+Fer+Hvir4RazePVNDW5nMTLsmClUZiBgE9c4PbPFfM1p4o0aWMr57WpxwsiYA+mKki17SRgnUYc/U/4UqlOlVjZsyScXdaHtPxh1bSfEUUFr4X8PXEcEK/6QUiRh5m3O7I+YD8cdeK47w5am3sryAqUeXXNNjIYY7SN0rE0XxBFJLnT9SQyY/wCWcmG/LrXQ6BfxSanawXMgUy6vb3k00rfKoQFf61zrB+zV4O6CTb3PeJCTllwx/TrXhX7V+pOmmaNpI+USyvcOM8kKAo/Un8q9zPlnHyqQeQVGePWvln9pnUvtnxCNmrZSytY4sf7Ry5/9CFU3ZM0pLU8qhPzNUgxUMZxMfcVIOM1gbgFZn2rySeKkmQR4QHJxyadaMFdmPpUMz53NQB28Klfh5ptkVIS6neVn6AMCdufzNQeGJptP1OC9SUwSwSK2/HMbDo+OhHYjuM1e0+a3WG0067OLRrOOKQ9TG2NwcD1BP4jIqO6hktLja6D7TanbOo5WROz57ggj8wa9yjyxcVLayOCrBunzJ/8AAf8AX4n098BGs5tWFxZhrcXbtJLbgYjglVMyFT3Q/KR6BgO1eO/tB+Mj4u+Id9NBJvsLEmzs8Hgqp5YfU5NafhHxQ3hf4f61f287fapLb7DYg9UMx+Y/VVXH415FM2Fxycd6jFU1TnZf1/X6F4WTlTvLdjZZOtRp88oXPHUmoJJRySelLYtuJ9TXBc3LskhAxULPu/8A1U+QZBqqzbZMHNEhpCyMF700SBo2XH3gRUc5xzmq1jI007MM7QNo/wAawrP3WaQ3Qwr5ZZzUUQJ3N09SegFPvG3TeX0A6+pqF8yfKp2oO39a85I6WRXMisT1xnA/xr1/4OatHeaakLsPOg/duD39DXjFyct+NanhPWJdC1iO9TcYidsyjuvr9RTqR5o2QU58klI+pZ7iOG1MrHjHA96xTcNHeQ3e1iVbcwUZIFRaVNHrWlwzwTiZBhxg8MPWszW9Q1PT9RjhFrB9jfj7Q2TtPuO1cSvLQ9bmTV0e2aF8TTa6S8cYSSUKPLG7G4+9dVasuueFmbxBdMWnHmNPIBGsZ7eWvYD9a8W8N6Tr1xNDPbXljHuOVkC7+2QcV6h4Q0nS5ooJ/EerS6vfo5SS3Z8xjIP8I9PetIxm7GD9mvh38tTy/wAc3tppL3P9nwtqsUHWaMbIz+J69egzXQfDG3nTXreZomizErSRHsT2NeuyeHNB1KaO6uLCCTyQAqY/d7h0bHc4xSyaPANS+1pGqsYwmVGOBTrRul3EqquyOxuI7aaWOPCoXLY7DNfF/wAZtbj1bxzruoQSCRLi9Yow7qoCj8OK+oviVdyWuny6faS+VNdRyBpR/wAs0CEn8TjH418YeJIpodXa3uI2icAAhhzk8/rkVNJq/KFRNQcu5veHJNmmlNyj7689clcj9agt9Dh1K/aaWYQLKquQx7kc4/EH86f4fRTbPGSd7L+7Po4BwPx5o0jVIprFHuV/exv5cn0681Tdr2MVsrntXws0ddO0ITTKsd1ckbty42KPurXWuAPlPSvGvDvi240gpJHdSX+mn5TGRl4gPT6V63aXEOoWEN5bM0kMiK6ktglSM9K9HC1VKPL1PMr03CWvUlTzFDDfuXtntXkHxajNx4y25YlLaNVwOO/+NetRRq0hKRup7EtxXk/xD8k+Jb2Qs4cMF7YGAvSuqS0MJSUYsreBNKubi+023khfY+q26Z3EgkspIx0HStvxdZLrXxG1tpJjAk+pzIH2bhw20cfhXVfCrTYRquiqI8f8TgyHBzxHE3OfrXO6k88sr3KTIpuLuR8lB0Mj/wBMVnG1mcvP+7k13X/txlXOkw6VqLPb3i3UcVlcSeYIym0iMrgg98tXbfDq3e08EaRHt4a3Eh7/AHiT/WsLxLAtr4T1G5fDOmmsoIH9+RV/kprrdC2WukWFqCcR2sS8jj7gq6ZdN3Sfr+hbBBdkKnp1xjvXk3x4ikn1DS0jmiKwRSSMjSAMcnqAetesyPtB5Hv6mvGPjOq3XipZMZFvYDA6YzmnU+FnVB7s9I+FtmsPw/0dHjJJg39P7zFv60VsN4oXw1a2Ghqqf6Lp9ovbqYI2P86K6YSXKtC6PDqrU41G/iSf3nUgswGO5pGUqQzRPg+3Wp9N0jVrpgyyxJFu+YtHyPw61v3Vg1xZx20168Ziz5cpQbSO39K+Vxuf4TCVY05TV29fL+tDeGFnKLZza4xxGcfSkcYyAmPenXCvbSvbySB3QlSVHB9D+VQNLzlSfTpXrwqxlFSRzuLHKkgyW5HslTRx8ensRUHngH5mPvkVZsLuyjuka9ZhAD85Vc4oqVVCLl2GoXdiVIWzjAC9/lry3xXrH9qeL5tkhMFt/o8CjoAPvEfU5/IV6R4q8Y6QujXU0VoIJ442KSIOGAHAx27V4h4fDTT+YclidxP1rwquLeKabi4pK9n3f+S/M9vBUVThfrJ/gv8Ag/keqeFW+ZCx4rvZXiksGt3GVZcdea8/8NLtVc5rrVkzEOfyrKLSi0ehUV2jq/C+qHUtJDMc3EDmCdT13L3/ABGDWtG8ciEfeU8MpryPS9e/4Rr4g2i3kjLp2tKLdj/Ck6n5GP1Bx+Verzp5b+dH/wACAr5avB0ZtdP0M69FRl67f5FDVNLtJI2tpIYzZzrtMYXADeo9Dj9QK5wQXum3q6aLx1kP7yCb/nsvTn/a6ZFduhWaIqcEH9DWD4htzdW8bJIIpbacSI4/gcH5lPsR+hry8VQWkonVg8TK/s57P8+j/wA/87C6bqcF3diwvlVLrblSuQTjhhn68/QitAx27MQl6xwdpG4ZBx06ehrn/EEcZcX8a+VcW1wu4gfdB+63+6RgVHcxzx6q5iYD7Ygmg9pFGGT8QT+ftUwxDi+SWpt9WjO0oPlutvNf8DU2b6Ow0exkujHtQHJEa8k/Qe9eYapFPOX1eGJg9vP54Kj3z+HFdro2o22oNdaVeO5kuVKSKw+66j7w9Mrtb6qaZ4bh+zJdWtzFu8pW3rjO4Dhl/Dr9DWGJqOc6coOyv+J34ZvCxn7RXlp815FDUFh/tETRRhY76FbhQDwCR8wriNA8OW+o6EkbSNDPDJMsM6cMMTNtz64wOteg2unpNNLYwqGOmRP5bZ/1iPho8fQZ/lXPWKGza6t7aMELO7bN2Cob5s/TcT+tfqOR4tYjDJPdaM+PzWj7Ku3HZmYL1m1CxL30ZuZLRyYvLUFTlCwI/An8K7HwDDIZ5lYM000E7N/vMpAH8hXPXemhorSS3iQXNowIYYUvxhhnHcH9K7H4cec+uorrtKo25cg8+ua9luyPJaujjP8AhHtYisrJZNLulIj0FCDEc5idt4/4Dnn0rG+Mng6bQfh3fa5qs6xXCy3UFvax/OZPtFzvBJ7fICcDmvptuOckV8v/ALTWoeMPEFtZW48N6hFo1rNNIXgt3f5lO0M+BkDHPTFccaaTV2QotyVkfODx7VHl5+U5UH09KglTE/mryGGDxzitB87/AJs/iKikU9SgIPpxXVGzOyxw9/xPIBxhjTrc8K2cipNajCX84UEDcetJp9tLcOsMIyx/T3pPclGrps2bpEB+Y9K3FtrhwWO1QOpJqnp9lHZ7WiiM9x0aRvlRPzxWoZmBZtyMpwxwO/0o52V0GtHHEB5syYBwcUoaB4jtU5z1JxVZrxZiRaxtMAfvFQFWntdADy2YPMB0Xoo/vUXYgmsUmH7mRWPpnmqsmn3SA4hYgd8VdG4ODuRicDI4/AUk0zRyrJ+8Zd3zbCeFzzn8KOZgmXfCGg3etaklmAYo8BpZCPur7e9e16Hp2jaRDFFDGsjxrtTA+768+p7nqa8Z07VNS0wiawn27xuZRyCua9I8K62mr2u47Y7hB80ff615OY+1av8AZPv+D/7Pm3CX8Xz/AE/q52ktwJkwsYA9Ky75ZGTzM+Yyjg47ehqtNem1mikZhsY7Wz71YubhbaZJWbEbD5z6+9eK0z9FhRdNqy3PPvH2hWLabJq9kgt5IyC6qMZNReA/E63UqafqEgFzjEUrf8tPY+/866q9XTNbe80mPfG8q7t2eMj0FebeJ/COp6LmYIZoU+YyRZO36+lehhKitySZ5OfZZ9YSko2aXz/4J6lOQyn1rntXkEcLKM96y/Bfij7ai6dqEn+kqMRyE/60eh/2v51P4jfy4p5SDhFJx716Chc+Aq1JUbxnujyLxnemfWvKXmOLj6nvWYyoI128mtDX7FgTN/FnJPuayUZujfeFdK0R83UTm3J9Tu9OjL6FYsucglvw6V698OUxo0i55LAj2Oa8r0QN/ZOmgdHgb891eqeAkZbaaHgDAYc8gj2rxcZUvGx69Kk0r+R7N4PY+RbRL0Vwcj0JFcCPEHibw1421S+0e3vhE95KXieNmim+c8beh+vWuz8DGQrbuu47pFAGcZJOP0ru9NhmHmStO4TczcHtnmufHZlUwuGpuEb3PAxUF7WSZ57qvxB8O+NtFOga1ZPp2qCRWWGdSEkOD88b/wAJ9jgio77wTqWtfBnUNG8PATXNvrHm+WWGZAqDI54Lc/jXmniaa/1PxLfXlzDKY7id2jkePlVzgY9uBWnr3irx1aaCvgzwzd23h20kkaa71i/uVgM7FV+SEn5iBjkqCfevYwkp12rrW2pyez5bSi9Dzu28YHwFqmqNBZs+qvZSWIik6W8hK5Zh3xg/L64rzELPfXclxc3BkmkJZmc5JPqTXZ3Hw08Y380v9mvp+vTnLyLY3gkm92KPhz+AJrmJNOu9IvHstVt5ba49JFKn6EHoa9mjQVJcocn2hF0eOeNdk+1l+9kZzVDWNKuLCJJpGRoW4EinjPoferZujaSNIx/dgZODzWBqd/d6jLunc+WPux/wr+HrWk5JLzBIhaZM8En6CmSy/KMKfx4pUXAHpST9ce1Y3ZRLHny1x3FSpuBDKcMDkH0qKHhB9KdJMsK7jyT0A70WVgPVvDupfbNMimz8xX5h6HvW3ZXqNmNzjHrXlngTWRDetaTEIspyoJ/irupZAx9BXDUpq7O+jU0Optr5beRXRwCDkEda9C8L6yXjSWWZ3IHOWzj2HYV4lFJz9/mrV74imstJktYpdjPxv6bR3Nc8qXNodEa3Lqw+NXiWTxV4pMNozyW8A+z26A8dfmb8T/KuLs/GMWn6hJbtYmSAOUEkcmTgdwDWRq2sN+8hsXOZBtkl6HHoPSsIDotenQTox9082vP2srs9c1OaK70mS4gYuhU54xj2I7VlaQqNpCxugZD1RhnPtUlkx+ztHkhLmEIR2DleD+PSnaYqrpgWQAOowPrXp/E02cq2KF1oOnX0WFgNs46PGP5joayrrwfOIDJazLKw6ow2k/Tmt+G9dnKx5xnkkcZ9q0YpN0AdutQ6UJdCuZnmNzp9/YyCR4JoSDw2COfYiuu8JeLFkdLPVZNsvRJz0b2b3966WLy2VkcKVI6EcVnalpGl3Ee2SzjzngqNp/SlGjKDvFhLlktT2n4UeLmu7g+Hb1svGoNq/cjByh+nUV85fEvVDrHjjWdRySs15JsJ/ug4X9AK7LwnHLa6nbLp802+O5RYCWy24HgZ7jPH6VR/aN8MJ4X+K+s2VrZfZLCaXz7RFB2bG6hfYNkY7VNeOl0KjG10eaR/6/8A4CakJ61HH/rj/u0+uQ2HZ649KZIMjb3PFAJIqW0TzL63j/vSqP1p2uJuyO+kt47/AE6Wa2UC6sU/foo4lhHAkH+0p+Vh6bT60z7S99ZQRrl720U+WSf9bD3jPqR29s+lVrS4ks9SS8tWRH83kNyoJyOR/dYZVh6ZpniqNdOube+0p3SG4y1vz80Djh4yfVSevcEGvYnF048stun6r+v0OShU5rxfz81/mi/rGoRNYWljbOfs6EzEHuzcAH6KP1rKlG6PI71WdCsAHfHNQfa3jjI6+grkq1nN8zNIQ5VyoqX821/L71a098gN+dZ03kzPljIp/CrEEkcCcF2H4VzJ6mljaB3DFUrvCt71CNRjwTtkH5Uks8U0e797n0wKtyTBFPU7nZHgfePAq1peRboAuOOTWPOWmvVTrt5rodPjPkL05rmqSumaRWpm3qGOeTNMVdluWOfatPVLf99k8LgfjWdcuDIExhVAwK5EdElYouhBDMM5pwTDJ6VZby2mVCw+bIX61DIce2O1aIzZ0fgbxneeF7xVy01ixyydSn09vavbbHVdO8S6at1ZyJNFIuHX0PvXzKsmZD9K3PCfiO88NamLyzy0Df66An5XH9DWFSld3jub0a8qenQ9+0zSZLe5SW0uMbD/AKuQkrXcaHNqkl0im4RVyCYreIKtcT4W1/T9cso7+wlBU/fQ/eQ+hFek+E9Z0/S4980YdifvcVgm+p6Sry5fdPUtDkma0jEilRtHWreq3kdlZhuN7cKM9TXIx+ONPPywQTM2OBjrToJbnUXa+uvmYjEceeFX/Gpk7aHKoPdnKfEFJLh4l3eYxRi3uW7V41+0T4UefVLfXtKiMkdzbITsH8aLtYfXgZ/GvcpImuruWY/dWUKpPOKm8UaXaPot0t3A6xOu9T5e9A/Ygj1rnqOUJKaOuly1P3b6nyJ4UvHaFk2sJVxuUj8sVsQ+GYLq+draZoxNhpLfoceqnpn2r1+6+FN/eok0fh37FdxIJWuLWdVDIRxlWOM/iKwX8Jaxaq/nWt0qqcxzCP5lPuFJ4rVVJSbsmRUw6p+7e557ZaPqVn4oishbF7WZlhlDLsJPZ8djj+te8WUCWdtFaW6AQwoEjCHgKBgZrz6OyuotRF9cxNNdoNmQCY5MevcGtjw54ivLnVRpcljNZs0JkTz23ZIPKA9enI6iuzCVVz36nmYujZeR2UfUjaQT69K8e8fRTL4huI54ZYpHuOFdcHBZtp/LFeq210xlMc/mCXkgOOCPUHvVrWNV8H/EzwzAqItvrdrLGqq2POQDHIP8adPpXozndKx5k5KCakQ/C1VE2lXHURW9/c5+gwP515/qIkUaXCxIdlDEd8kZP869L0fS5vDOnarYTTJLPpugzIZEyFLO2Mj06Vwl5A0muWkbcmNAD6k4x/Sojtc55Llp/N/kv8xPiLmPwRdRknLi0g+uWdv8K7CJFEYXoAijHpgYrn/H0CyRaZZkAfaNYhTn0SNP/ijXTu5ONzoxJPIGBWtJaGlPaK8v1/4BHCqs3UPx0A6V5N44j/tDxzqdsq5KiG3H1JUY/WvWvlV92SDjkZ964HTYbbUviFarFaLG0+tQRyPvJ83DZzg8Dp2pVpWRpN2pyOe+M+pSR/E3WoYn+SCRIRj/AGI0X+lFZHxFZrzx7r1zziTUJiPpvNFDqtOx7Kxvs/cvtofTT+LVysVs0wuomMcfG8TMMfIf7pOTg9PepP7fjEV3HcWt1MYSZWiu1A2HP3SB6de9b8Wm2EZ89ZovOiUq0gG4sTyQPbtT7uzS508ROQIWBBibG5lPXn6V+dT4cpyqSqRlZt3/AK1KVSXLa5k6xMJtKivreFBHMFEoRAWzjjjsPpWI3nuv7oMCeRwc/lXUaa39mTC0hZW2MPL2jIKjpk9CKfNJcQ6ikjxjdNkxqkBkIA7sQMD/ADxX0OA58NRUJO7MpUud3OTXTdSuCGaJyCQocqQM/Wlu7G4tZ4rO7bDSEkoFzkAc4Pft0rtje2Fvcq891MLgABYn5iUcAYHcZ4z1rN12ztr3W7SRdTFrMsjSLIwAAY8dzjoOnpXRWrTlD3dyHS00PGPiLKF0CSWBQI5pUhbaRwVJ4OO/GaxPCrAEcDrXbfGDSYtL+HjKp84yaokxk8vaBu3Zxjjn0rhvDAJVWrhjBwp67tnpYNuyg/sq36/qem6HJwO30roIpvlI9a5fRCyouTW0rsCOvWsXLQ9Pluc38X7P7Z4SmkXBe0kWYevXB/n+lehfAfxb/wAJN4JjjuphJqFhiCfJ+Zl/gY/UfqK5Hxcn2jw9qEWMl7aTA/4CT/SvP/2atWksfHF+qkmM2XzrnAPzDr+tebjY/uHU/l/I3lSVam6fXdeqPq3y9rb06d6y9a0ia+kWe1vGtZMgyJsDJLjpn09M07T9TLzYP+qb7vtWwNsg3LzXi8sK0bHmN1cPNPqcqzI1pJuRf3CmCeFzg7D1Q+46qaLSP7TpghaQSyW5EsMuMFlBwGx2PYj1rS13T5Hc3tpEJJQmyeAnAuY+6n/aA6H8K56OBVms9a0OUy26yFJUckMp6MrA9D6/ga82tTcHqtD06Mo1YXTt/n2fr07/ACKvie0Nvq1vq1urAzDzPq6n5l/L+tbcU0K6naX8Ofs96oU5H3ZFHf6jip2ijvEuLE9Di4tyfUcEf0P1rL3GKSewxnz4xPbL/wBNE+8B745/CsmnGb7PX5r/AD/U2VT21NQe6Vvl/wADf5MbrMNz4f8AElvf2as1rKhUxjunUoPcdRWf4osVW9+0WLYOBLE2OGVuqH2/lxXV217aavZpYyEGYx+bET/Fj09xWPbQTJbvp99LCYkkLQv38snIB+lfTZFjFhcTo/cn+D/r8zzcdSeJopTVpw/FdzBs5PtVv5sfAx0I5B7j8K0NB1K60q+N7bIrsMj50yuPwPtUltpWkXNxIf7Uu4W3uSkThI2O49DVO7sdLhYxWt9qjjJLF5shT6DA6V9rUzShThzSZ8zOlyvRnXDxvrBUMLSzK49G5/WqWveOdaTQ7+T7JahBbvkjcCMqRnr71y0/2eNW/wBJukZuB+9IAP1/Ks7xBHeNo1xAL6cmcCMRO4bOSPQVyxz3DTfLG92TCm5SSPL/AA14Pl8Qah5Vvbgrn5nYfKo969bs/gH4Pmtdt9JeSSkcvEwjAPtwa1/Aulx6dZw2yqFAIJOOSfU16HbOvl5Nb0W3qerW93RHwj8c/hhD4a8fXGk6RdzzxtskTzgC20rnqOuOe1clBZ2+n27Q2W9pwMvM3GB6Y7da+k/jqkUfxP1LWJJRFHp/h8PnON0j7kRfxzXzSrIsojjbzO8u05BPYV106nNJx7HC7XCIStPGhkAh6u2ew+vei6SWWILC7hmI3EDgDOevfjHSkurhYLaeZIyJBwMnjcevHpil0+UMbdiwDBR97JBPfj3rS5NiYXKxWv2W3YrvBQCPs3r61JCILe2ZRMvnA/OzHOAR196adPt7OSGS5k/fzvuPcIv09arzwtFfNcPtWJY8qWGRn1x37nFEZJq45xadmWgnmsJ12kKpjVDwGIPU9xUWnbjJIkrrJKqlsDAH4frU2nu00tukkbP+6DtknOefQd6gnZl1g7Y/JTyg+0HJOCOPqRkfjVJk2JrG4MVy9o6/IxzFk9evH5mr2j6lNYajE6yPHNjCNt4cdwf61n7rfULA8AOiEbh0Ujvn1zRAzXGmAtIFljBIbPO5eePbHX1qZa7mtKpKnJTg7NHq8d6mseGpZI8rNFhmU9iOcVftZxrPhQjeDOgAIPXIrzzwzq32LVY0LN9nnXD89j0rd0q+bTL0qJB5QmKtnoQSea8LE4d05abbo/c+F82/tbB3b/eQev8An8/zHafdNF4ltHf5S2Vb69K71mDxltgK/ddfX2riPFsUcOpwXce1XSVC205Ug9CK7XTJBLK8DEZkQMPrXFU3ue9jmppVLdPw0OVufh7pK3Ju4Wmk3NvWHO0Aegb19Kf4k06wbw0ZLf7R50bhZPMfI2Y6EYyGBrs7dQwMDcMD+VUNX09Zw78pIRtkOMh19x3raniqkJJ3PAxOX4XGQdGtH5pangXi2Ly7dV4+fpjuBxmuRmjwc4ruPHGh3Gkau9u2WhYbojnI2n0rk54/m+YcA8j2r3YVFNKSPznHZTLCKVKWrR2fhZfO0rTFxkJK0X5n/wCvXqvg0CN5pic4cflivKfAcqNp88YGDb3CTBT2U/8A6q9U8FsGWSF2x84GfY5FeDj04zYU7OgvQ9i8EyJbfZZ5Uykcm/Hrg5xXov8AwnOhRExf2SQuOcbMfzrzHw4sU9o1g2fN2mSMg/xAdPxqzaR21xOUvG8u0jRpZpC23CLyeaVLMKkHCjCCbex8zjqEo1Neup03jXxn4esdITydCt4p5yRCJY4wBH/HITg7VX17ngc9Kfh7wlA9/Jqt5dCG8f5TdQom9gp4Xc8bNgYHA2j0ArK8UWnhjxAbOxiS01XU7mZZ42guS0Cxx7RiTBwI4/MUkZxnk85rqtVs9O0fw+lw2rHVbnUi1qt99ryyTMrY8tVO0AEdulfXK9OCje22v9dDKnTjZaNy10elvT/hixqOmeZo7rNpVrrC+Z50beeGMrg5xvCqyP12npnjjNcJ8QvCOi/EDwxb2eofaJhcs0Ol6xdIFuLK5HS2nI5Kk8BmGc+vU39J+ItpoXhLT7XXNNv9S1K/txJcCJBtZd5VGc9mYAHOOeDS6l4l0+68Y614euIrlY9VsI4zFCplMF8oymNo5YHGW9RSozfM4t3aN8XhKlOnDEcjjGW3n30u3+h8Xa54N1SzvbzTL6Ty72ykeMwspBYqccntzkVzlpYwzC5guJGguYkZlUrwSOoNfQf7SU9n/wALSljjmhfUIrK1F8Y2yv2vYQ68dyoTPvXifjuBY7+3vE+UTx5bHqK65QXKpWPLv2OWUZUU24HzflU+3DH0zUUo+Zqxa0DqP3KkYJ/AetU3ZmmJk6np7Cpzlmy2OnHtTXTcMdxyKh6lIahaNw8bFW9RXZ6D4kiu4VttSm8u4yAJW4V/970NcaoPcc0pVuo60nFNWGnZ3R6NNf2Ns+J7qNTjoW5Irm/EeqpeHZbu3k+uMbqxrWWSbFvIDJGoOM87Pof6Usysp2twcZxQqcVqkU6smrMh680qLk496AOauaXGr6hbo4ypkAIHJPNWlczbOzm/eaaqwHawC4PoR/8AqqeKby7VFkG+Rhz9T3okREG1VCoKhjbzGaTA44GemK70ramQmWymwcEDNaMLDydpIrFguIRKsfO/HI7da00PHqKaYFhNxkwoJA61FdyFIywPKAt+PalEpUHaSMiqOpS7YXb1wKG9AO5+AuljU/iBoVpJ80cUpupM/wAXlKZP1KgfjXqH7Vfg1vEPhBtQtHkn1LQ5HAiDcC3VMyYHdiTu+mK8n/ZzvJoviZarHiWT7NdGOMnG9xA5CfiRivpfw1r0Wt6do9o1iUf7NHLcySHes0cqGKXJ6kh1I57AVzzkr6nXg6cnKbSvZa+mn+Z+e6jErfSmt1ArpviR4fPhnx1qmkKyyQxTMbeRfuvETlCPbBFcy33hXNJWbREo2dieKJmUBVJqxo8TPrdrEMKxkwNxwAe2T25qzpabrct3zUUaBdXmJGQin9cVUVqiJPRnV3kW0+fKgUofLuox2Pr+OPzFYkU73l8/zb4IyNmR1xwD9cVs+JtViuNGhnWTZfvH9nu0C/62MAbZPr2PuAe9ZekWrLaBu7HP4V6daq3D2bOaNFQldPToT3KYT5u/esV3X7XsZioA+U4zWteSOkfksw7Z9axr9cgSKRkdq4KnkbxC4hJ5VlPvg1Em7aV3KR7inwXAMfPWlDxM3B5rLcoasa9z+lSL5aKSQ2PypwZfWoLtsRMx9KNEFhmn20kkzzAEqTwetdLax7FUuoBA4FYmksy2CAK2CSSa0hK2MZ7cA1x1JNo6KcdRmryeYflzjgE/4VhzcSH6VpX0q8IG3Ecmsa5ckEg/e6VnDYqbG+YWmB9DxT7ptzE56023TI3egpkxy3H0rQzGRZLnnAz1qdgMgCo7ZNxJ7D+dOjb99t65OKAPQfhcx3y28MrxSgb1KmvUNNuNVkXy2u04PXZk15P4OZdM1myWY4lmO0jsoPrXsNvG0beYvQ+lctZWZ30U4qzOh8N3ElrI2ZXmlkIBLdh7V6Sl60Wlll+8Vxk15LoUryXpA5Cn1rubm822UcZON3GMdBWcYlyeps6OGl0K5EWDKJPMGe+KuaO174sV9N842+mWmJL52HDY52A/zrkZbq7sljhsZQ81wdsSo2SSfauh8Z6hD4P8J6d4Xhy99qzj7WyvtbYSN3PbJOK3p0OeSRVJ2XN/Xr/XUW38Rad9q+y3HlOzZw8rsEYZ+VUz8uAP1rds7iOWRUeytgvZfLBA/GuGlv7q2sJrO5tWubMuP9GlQfugDjaAen4duam0CxuLe5hfTNRuLWMgs1tPIZo3J5C88p9RXtU8OoQPIxFZ1Kjkd/e+HtF1NWLWkcMjgBmj43/UdD/P3rzrXvhzPYXyamkTOltIWiltySVXvuXk4/P6123h2/muyt3d2c9rg7drkMAe545x9QK6Ka6wAY2+bPauWrhoSd+o4YmcVyy1XZnz7rOs6fd2V1bQ3A+0QxM4254ZehB9c9q88SGXT9bhe2dop4yXQp1Urx/7LX0x4o8B6dqd8uv6UsVlqyuJC6qPLuMdnXoT7/nVa78Tz6XmOb4fWmotEpVpIzEjB/QgjispzlGVpfeTUoRqQvDYb4JW3u5tUm15knFxaWttOZQAJHkBbBA7kmoPFXhDwzYaxYbvtMM9zuEcjSfu1IOTuz7GrWh/EGS8t5mu/AcGmt5ikpJOrbyvRuF7e9Wb/wAdafcSj7d4YtJmjHyGSfjJ6DJXihp20Zz0YKDtJX9Ty3xtEs/iPw3bmTA+33E5ZD1C8DGf92nX+rLaa5Y6VDY3EglGbi5Zt6qedu0Y6HuecYqHV/FUfiDx9awL4cn0sp50cCFlXymHLMM8sDz09OOpraFrJJLIZJHKABcHBBx1rSE+ZWT2OmVJUJe8k7r7tSTcjLjI6dVPNcr8M41u/HWlXQU7I9QluOfSNCc11NitvBcLLKv2mKNgzRbcZHp0rsNL8R+FUlSa08GRWrhWCsrhcBuG/hGaK1RaNs53Sclynylql152p3UxTJkmd8/ViaK+qXsvAIc7vANkxzyRg5/Siud14t7o3lQcpN2f3FNNY1B7RYGuCI0B4IGPzxUkWv3/ANmG6VXUjHbOB2rFaDkP5wCYy241Wlmsd6QrdLJJjtwT7H296/OfrFfZSZPPLudJb65eRAJ5ynH3S2Dg1aj8S3YK/KjOfvED7w965KS6s47g4kGBkgn+lS2t5byoTFOuCcAnANOOJxMNpMFUl3OjfUFaYSOuAMgA8lCe4J6Uqala28qt5aszEnJAI9+O34VlyETxgrcK7Y+ZRjdVdbdYw0jZwf4iav69iV9or20+5k/HLW/t/gZ4FUBReRSNjIGeRXC+E1V4lx2x0rsvitCreBL3YAQhjf8ADd1/WuE8GSEBK9rBVZ1sPzTd3c9XLJNt3PTNHj+StRkIwwBqhov7xAB/Kts27ADdnFNnt9SjfoGtnVuVKEH8RXgfgSX+ztXurrzCplPl4AwAAc5zX0HfKPI/DFeGaHZ+TvWSHeN7fMvUHPpXDi2vYSj3O7A/x1LseyaH8QIktYoJoYgV6yK3J9yK77w9400i4VVa8iRj2ZsV4To2nJfXC29uoklbopIU/rXVx+ANaOGkt0iX+9u3fyr5hc1J+6z1MVg8FVVqj5W/M95tp4LqMSQTI4PdWzWDr2l3VjdS6xosXmu4/wBMsxwtyB/EPRx+tcHo/hPxBpwFxousxvKvWHJXPtzxXeeFfEM9650/WIGtNQi6hhtD+4ro9tGsuSorN7M+fq4N4Ruph5qcVuutvNdvNbbmZY6hazXK3VtMW5AZZPleNjxgg9j0+oFXtVsV1C1W4tSqXEb+bC/91x1B+oqbxNoMd6jTQAR3OMqwGA3+yfUH9DVLw9cyi4CqwktrgfeI5SReCD6H1rz3CVOXsp7PqXGcZw9tReq6P8vP/hxtlFi8jZVWF1/0iADpz/rE/A8/Q1J4igaC8VlObG+QoyAcxv1BU+uc/rU2rwtb6jaXEaZj38gdjj+oyPwFbnlJc2fkyAHBBXP5g1vh4OXPSW/6/wDB2MqmI5ZQq7p/1+D1PLdY8vT7y5jN0hjjAclm6BhkH8c1gw+ILT7S0MUwBZSxUkkv9McVf+M2m31vaXFzp0LzAxEy7V9MLtJHThhiuB8A6F4msvFMMd1psqyTBo8TYQbuMDJ4zj3z7V6tDCyqUubr2PnsVRtVlY9DtrmS4ZZBK2R/yzKYJyOlaei2Et/q6JIFaOLk4OefSvK/iJ4xGl3z2GmXQa7XcszwsCkLA8KD0bvz2r2f4IaZHbeFrR9m2W5/fSck/M3J5PNetl+XtVFOorEYalZub6HRX1qbG2Eoj4z1FTafemSL8K6LUrFbizaHrkcVx9nZXVtcSQOrAKT8xHAHvX0zXKzZSU0z52/aj1wQ+Ib2xjf97di3RxnGEjUt+rOPyr5/gk2KFCtmdyzYONygfyr0D9oC4vL7xvqt3eRvbMLjYkJbJRF+XJ9ztz+NcLYlby+KKgRUQKhLfdGRz/WuikklddTlnuWJkjUTyOqswKgHblSOlWvDcK3l5Aki4iVyc5+Y+x9qx7i83mSGPO7d0I4A9frXVeE0jhtg6Kee7D86KkrRZVGN5Ibrf7zWWeXbv42rg4XA4FWtN0W68Q69FpGnxhrhowigsApwOSSenFZGr/6TfPKS2fMOMHpXY/BqJ5vFwvbncqRxudxUhc4xkH19qF7sUaJc02QeLrWEeOp9N0q3WOBDHbIIz95gANxPfJzXfeLvh/pMnxk8PaBpSQeV/ZtvJf8AlrtK9S7H3Ixj8K5LwEraj8UI7oRqY7aZ540J6lSQOa3tJ8WalD8W7nXpfm+37rPOzdhFIAwfYqM1UpKN0Cg3r5nA+KdHsdK8d69ocO4WiXDBDkEj5c5H58CufikaP7PGqAM64bH908fn3ro9XvI7/wAX67qsbCMCSQq6j5SSAvQ8+tc/dnKQN91hGwJbjPIwB69etJO5Mo2QC5VZrKRkHzErkkgDAxk9j612VzbtNpKzL0ljBB9TXCbiwsYcYix824ZIJHH8xXofhphdeF403ZdAQQO1c2NXuJn3fh3iVDH1KUnpOP5P/K4qBtY8Mbsn7TZFVfPUrnIP6Yrqba6ZV0+7T720KTnrXN+GHjttXVZQPJnBikHbDcVshQmmxRNkNFIVP4HFeLJNaM/XZ0rNRl/W/wDXzO1Lbtk8eMsvNLJmWMSKM8YYCszSrndb7Seg5rTtnGNoGAe1Yng1Kbpv0OI8baPHq+nSW6D/AEm3Jkhz1PqteJX0BWdlZSD3HvX0dr8TQTJcRg4JwT6GvKPiNoghm/tG2T905y2OgJ6/rXoYGs0+RnHm+AWKw3torVfl1ML4bKzaxe2Zz+9tGK+5Ug/yzXp/hQMn2e5bBt5wYdw/hcEEZ/WuB+FMJk8b2mOMq4H1xXoPg0o/h/VI+FaO7Dr7E5HFGYWbPz6rD2L5T1EXL2U8d4uAUVXJB6Drn9DVPTdej8cXF4sznTrK/llht3CbittDgSMuO7SOBk8AKfSqPje5mh8KRvGUV7mBYlYHux6/lkVZ0fwJZXE+jfYPHNjHLplrFBbraSowRwdzknPz73MjEehUV15LhU4ur12XloeJmOMjF0oNaxu7/P8AQ7my8J/2NqVquj291ptna2UlnCIQ0sN1GzF1kLgMQ+8kkFTn2ql8T77xFoWjJrVxP9vn81Y7XTbK1NtCGkJXLH/Wv05UFQe/HFUfG/izxJ4Dv0srLRbdbMAMl+1tIscrY5wN5Uc+mPYU5fF2sazoCa1rU1l4Y0FSwku0Uyz3b/3bdXJO7qNw4XJr2oU6uza8vI5p4rDe1VVwcknd3+136t6+rOz8LeIRceBmj8UxWds9nbIl/NLdfuhKAOG2jaCMfcHIxjFeN+JfiPp2jy3kXge3cXl27/atcuVxcPvJLCJf+Wa89euPzrg/iN4v1DX5zY6XGdK0TTgF0uxDblx3dz/FIx5LVxGneI7ee3c3x8loztfrwa7KNCFL4tWeXXryrSbtZO7sttTG1y4uYtVvLl2Z23R3LMxyzDJDc9+TVnxnClx4Ygu0/wCWcgx9GFT65BFdFZIyGV0ePcvcMOP1qCc+f4CZTyyKp/EGqkndoyTI/CUGm31gjyWcZuojtZsZ3D1x0zXJanGsd7cRqOElYD6Zro/h85F5NH1BAP60niDwzfLfTT2qrPFJISADhlyemO9ZtOVNaAtzlVoI5zVyfT722hE1xazRRs20M6Ec1Bt3dqw5R3GBSxGBk+1adhos8o8y6VoIMFiSvzED0FU7Od7W5WVcZU8ZrrbbUo7uEMRyAdwrSnGL3BuxhabGzzzy6dCyEDbFk5OfUn1rQ1bRI2tDcqZI7grudWIYE8Z5q14R8v8As/e21VaRiDWvcOptZUbG3aefwrSFNNXE5O5z2i6TpU8YeWSaRh94Z2j9K24beysQTbW8cfq3c/j1rJ0+PyJDhwynpirkscly20Z21cEktiRtzcNO4jQ/lV63iKwgN3602ys0hG4L/Wpp5PLzxluwzWqQjLni8m9KcDbkj6GrUMpY7R0qlepcNds+AF4zg1NbZLjvipW4F8e1ZmrSABY885zV922pu/nXNardZuG68ZpVJWQ0jS8M6tfaTrEeraZP5N5ZypLBJno6tkfh619zeC/Eug3Hwk/4SK1jhgsbpyzxBBJ9mldvniI9FkZsezA18C2m6OweQg5Y5Ne6fsoeImsb7XNHvvPvdNurM3TWkeCxeLBJUHqdm7jviuaV3axrRlGNROW11e24z9rjQTLZ6L4pjsraGaKSXS9Q+zNvjSRfnjXcAM/KSPbGK+cdvzj619y3Vp/wuHSde8PwX23S7a32xXH2dYoWuGO6Jgv3twONzE8gngZr4i1C2ls9QntZl2ywyNG6+jKcH9RUTT3ZtV5W/dZs6NDmyVvUk1Pocttb+KbmW6j822wI5Y+7oR8wHo2OR7il0GQtpyZC4Hesq7kKidh0luDz9ABWsIqSSZySb5XbckvUEmtmO3ld7dm/cuwwWi7Ej1x1963ldbWAsy/LjAHrWLoQ8zc74Cx5wT29fwq3dTmY9fkHCj+tayk76he5XmJdi7fxVQn6Mvar7fdqjPkMawkUiiv7tqHIWfcvcU+Zc9KYV+esSyZGPWorx/3JU85NSL0qpfHcVQcfXpSb0A1dP+S0QKAADyTSibBIX5mPU1XZpUso1ZdhwM+9IhVFDLzkck1yNanRF6CXL8t3buaqH5nHoOKkbLH2pEXlm7U0SyUx+XHsX61WCFiSM47Vdk4j9yOfakgKxqSVDY7H1q7EldozDDjOPxrT8M2K/NqEi71Q7YwR95qo70k4nXK5ydvWttNUhMaQ29qY40Xaoz09T7mqjFNmtKcYvmZP+8TVo/veasils+uRXvUCf6EhI52gn8q8R06SxaaJ2zEuQWYg8c969OufFkcVqsCW4nbYMNG+AB2JJrGpBzlojWnNJuTZ2HgPTp7qe5uYx8iyHkjriu6vtNSzgTUrtQIlHQnqewFYPgnxp4X0rw7a28yTW0xXMjzqCpJ77kJx+IFReL/F6eKLDS9F0RQ0+oMFVSnMQJIJPXkj8QM1NLDzm+yNXVjdWOp+HFp/aerXPii8RTb2uVgUDgv6D6dKl8daToviRUkuZTb6qZAIXMhIfnlSuSBx6Y/nT/Eep2fhHw9baFpzqJLKEOwU/ekx3/H+dcRBr6XWvWbK0ULXRETMWH7mQAnGfxP4GvTwtBxXOZYys4e6v6/rc6nxmWspo9TsH8029ukLwN0uFXjPswzgH8DxVvw9qSyRGTTkQQ7ts0ZA3xN3De9cl43l1PUbmPTNLRowoDTTnIVfbPc+w5NbXgrTbHRkhjLXBuJF3GZhtznnBB/rXXJJRR5ktLHU2l5cW2sw2zIQk8bOkoXKkj+Enscc4rdihj2NsO053DHQe30rImQTR7Vk25bd8p71ctJGiUKzbvesZAaVszyWzLGdjrkr3/CodT0221Wzw67JymElHVD/AFGexp1uyqSynqKtRkYxWUkmrMcZOLujxXUbu6jgvFmMFtcWc3lzWzZ3H1/A8Y9c1RGqIth5kPmXPmgiZZVxzgdPUe9eo+O/CNp4hga5hVIdTSPakh+7KB0R8dR6HqK8Is1uIEmh1FWtpYJTBIkuQS4/hwOgA/x6V8zjqNfD6xk7N6a/gdjcJQ91f8A29K12b+z995psMsixNtuCh8wr7ntxjp1xU1jrDJbM7BCzqH5JBBI6VysOuSKIPNWRbRImYQcE+Xgjee+Segrbs5oE0ZZJJWaLmRd6ksd38XQH04ryauKrw15mcrlKT9DTm1aW4kg3XixlHP7tHK7sjBB4pt5qGJXneffKF2Juc7U47KMD+ntWfp2pJNBh7cElcgtERt5xyD09azNQ1yzguYrdszl32s4G4Dnkjpj+tc0cTXk92zRTqrqdPaeJbuG1iine1uJUQK0rblLH6A4FFc0/iDQI3aOTUIomB5QwM2PxAorb6ziO34D9rV7mvJFqcyDzpN2R1D8EdqrEyxzMu4QxherHj3Fd1/wj3h2CI29sunCP02E8/UtVmDRfCzqBJFpzsB/DA7f0xXdDJJdZIj2aPLo7uzuJGUahHJMG/gY4x2FXYNVjmn+zyWywvGOW8tjnHfpXpcWh6THma2axjAOR+6UH9cVLFKYjx9lft86Z/LArZZLDrIappbnDRm4Mb3FhE2QRlnjb5iay4pfHmpT/AGWHRJ5AWI3hDtUd+tekX07xSAbIlJ6lHHH4dat2dpNcQ7ptYeFc9FjJJ/KtYZNRju7jUYdvxPLvGnhfxdB4cupJtPuPs4hLTLu3BAOfyFcf4NfKJ3r3/VtNU6VeQxXryGa2kjO63c5yhFfOvhKQxSqno2Kc8JHDwtBnoZe0ptJHsXhyT7pHpXTO++PGecVyPh2YMq/Suq6quODXAe++hUum/dt615to+iX15fXB0+0mmbzW3KiZHU9a9IvAdpGMUtv4T1jTYl1TwxqTTCUCR4ScMCeSPRhn6V4eZVHGKSPSwUoQbcmk+l9jn9M0XSZf9B1N7zTNSVvvOuUP4V1mmWvjDQdpsruHWLMf8sy+Tj2zyKrN4ltrr/QPFGnNBcLx5vl4IPr61q6XdRQY+y3CzQnoyng/hXhXXV/5nZXdRx96PyeqfozX0jVLLVpisSvpuqx/fgkGCf8AEVsyQRX23z4wl1FyrD+hrCnW1vlRp0BkTlJF4dT7GtKyuHIWOaTcw+7J3/GtY22ep4telb3oafp6PqvJm5A7SQ7JPvAYNczdSxaXrEkjKFSRh5u0cByOCfZvX1zW9FKc81ieNkZIIr+MkAAwzcfwt90n6GtMSuanzdUc+DinV5HtLT+v63NufZLZCQjAIDjP6/41PbttKr6riuP8NahfyWccIkhaJsCNXDFl6hsY4Kjng1fe/kXT7fUBIxaOU+apPHyna6gdhxms6VeLtVWhVTBTjJ079TnPjXoeo3VhNd6ZGJBKgWaLzChI6MQe3GD+FeYaDbeKoYru8djNeqB5gaceUAuAA2OhIPUGvefFkkc2hyM+TCAWkHqmCT/KvL5ZvBuq2t1JZC4spAgNtIkkSbX9kJ5B5yv6V9VlsVKMova9/v8A+Dc8/Eq6i3va33HDa74N1nUrF7+3s9Ht8Tbbj7K6h2x2KnOBznIwDkV9DfC/Z/Y9mFOQIgR+VeRl9BbS5kjTSZp4omY3BiZWZyo4IQbc8Ag568V6T8HLpn0i2iYMGWIA5r2INc6Mkv3cj1EEFaq6qIFtXmuHSOCJC8jucKFAyST6Ac1Yj+7jHNZ3iO6tbXQ7+6vlja0itpHnWT7rIFJYHPYjivRPO6n58fG7xFbeJPiRr+oabKX06e8b7KduMoDwce/J/GuM0h5DeNbxAES43N3AHOKteILxr7Ur7UpQqSXEzvsUYCljnA9AKjsrZV0+SRmIeRDhemfStFohO7IIogdQnKkFVcgEHIx9e9dvosYi0uSZjgKvT+lcxpViYoFYjqfStmJpdvkoxweo7Gspu7NqV4mo2hzLpMV55e9X+Zyp49hXZBW0DwBHYxyCK4um3ORjOCOR9cVxE9zqVrDEuwm3BB2hsZxzU9zrzanNGtxGYii7R6UpNqxtGxv+DbWDTdSuNQuJBHsg82BQfvHHIB/pXQ+H9Ptb3wRM1xIiSpNJPCWPKv1yMcisG2uh/Z/2Z+m3g4zUlpexafoFzCZ1y4baM85PFc7qOXqdSgo+h55Z75PtU0m5vMlUZB7lq1/G0NrDeeZGqx/6OZGIOBu3r0rqfD+maRFoXl3dwheVxISMZGDxmuT+KzRW+xoWV1lXAcHhhuz/AErXn5qiSOdx5Kbuc/fxPFFayn5kjkCc8ZyeCPavS/BFlLb6VcSPCESVVaPA65Xn/PtXlIeS40uCM/vH342g9B2r2b4cXTaj4eeFipa3AVcfwrtH/wCr8KjH3VLQ+k4IlSjmF5rW2n6/gZEqmO64GDnI9q3L+ZbeKKcrn7QNxx0Dd/8APvWdrVr9nujwQD0+tWVb7f4cdP8AlpaNvHuOh/z7V5krOzP3io1KMJ9P8/8AgmloN8puArMCrV0wdeGjrzPTrnyp13dj+Vdzpd0ssYDNWNWnyu6PMx+GV1OOxr38QvtPkh3bXI+Uj1rzyd3n0+90m6HztGwQEfxDkV6z4W8N67rzltL02aaENtM2MID3+Y8V1F38ALzUla9vNWhtLtU3RpBHvywHAYnHFbUMPVnrFHzk+Isty9ToYmote2rT9EfLfwlhZfH9kpH3d5PsQprtfCMW241+3Q4Xy3cAeqvmvQNI8AeF9Ht9P1yzhuYdWMk0d2sk5ZVcKwYBT05rhfAce7XdVLZ2yRyJz34NPGtptvqkfA42vCtVagtE2jf8bmST4fwzxglYXikbJ4C55/nXH/8ACyPFelWi2f2XQ9c0+LBjsr7Toz+7AHCsoVgR65z3pvxj8XR2Phi08J2qhrmSRbi6fd9xB9xPqTyfbFcVbSprGl+V5jRSdUkXrG46EV7uSU3HD2l1d0fI5nJOtp0PWbH44eAr7SPs+p6Z4j018FW0uK9EtnNkY2+Y/wA8anGCPTOK8v8AiP408X69qbalfR2slii7LWC1H7i1iH3UQDoAO/esO0uGa4k0/VLSJLsZ+cp8kvuf8a04LO9jBjsGtrJT2Kbw1ezBO2j/AMzy2ZGj6umpYjmd454iWCg/fXv+IptxZWkl9JLBdxPBcr5c8YOGU9mH41Hq8MNrdKdY09rKTdlL2x+4T6lar6+trcaYNQspopZoXAkkjXYWz0JFJvS0gQmi3smmz3Wk32SY8lDnt1H+NXFmVPDNxCerQk/TnNctdNJNr0vzEs74/MCurubV00WVVUglMn2FTTk3dDaVyp4J/dXDScckCuxu3RYm3sA3VT79RXG6YwtreHKn5jnpXUpD58BYfOWXpWtJ2jYl73NDEdxGc4ZT1DAGoxbwxrtjhiQf7KAZNVrAzLHEwgk+ZRyFJzxW3DpWqXS+ZBpt7KoBYlbdyAB9BV80WO0jzXxrpX2a4+3RL+6mPz47N/8AXrJ0+ZktbnnkR16VqNrDfWUlvINySL1Hb0NecyWM1nqEtjcAozoyg44Pof5Vz1YcsuZFXujb8MOkekxhgM7m/nWnLIjQyA45U5z6YrK8OzLFpMLbc9eMe9aBZZUkT5slSDjsCK0p/CiOpi6KwR1j3ZHb2rpbdljIGPlNcfBDNDMqxsJB2I71uQ3m2NfMcJxyWOKVOVgaNe5uY4146+gqtDFJcMZJTtHb2qtDMlwx2KZMf3FLfyonaSUfN5yIB91cLn8zWvNcRJPC0ZlTdu4BHPWoLXKLlsginQyQLkrDt4wQz5OfXpQQfvKeCegUnFF0Al9NtixuOWHBrkL6YiRmPVjx9O1dTNHIqtIF3MgLBn5xjngdK5lIgZDcSsJZXOcD7qmuetdlx2JIJrgWb+dIxDH5V9K6zwBr2oeGdSsda06Ty7u1cSLnkN6qR3BGQfrXLbWkYL2zWlEOAoPAHJ9KmC7g1fQ+wtM8YaN4e+H8nijStNhttHviLyzBIEtxdMTi1x1/duGYnsqqO9fFXiMyHW715W3O8zOT6ljnP611dlqzfYBHJNIYoN3lRFiVUt1IHQZ71zXilVe8juEBAmQEj3FOcbQKhJ63LekTLDojSt0UMazbpWW1tlPVkLN6hmORUhYnQ4bVeHnm2fhnmn3zH+2XjHCoFQDHYAUo7EPcs26GK2WHJ6Zb60p6U4/doHSqER8HNVbhBVorUcq8VMkUjPZOKh53nNW3XPSqmDuJ7ZrCSKH1UERurpl3hQvPNWJTtiZqzFZhMpUkHPaplsM6hYBIPn4PeqN+ghTC/dPSpred2YF89cEk0zWOVQbs9fyrls76nQmrFcrtgXPGeSaWFc4Y8A9B7VXeRnRfc4/AVPGxxn8M1SIY6Q5P9BUZfIPy8jp6Uv3yeeB1OetOTGcKOa0SuQ2MCy9eADV2yjcPGxUlSeCO+D2p1ujbTuTj1JxXX+DtKjuCZ2QSxAjHB2gjnqPXBHNaqNibl5ZLOx0+O6IXy3G1gy8nj0I4/lXNat4ju57x5Iv3JJGAqjAx0xx6VY8Z6q3lyQJG213xGWXkIOwrkkuNyqXQZGee59zQ3qVayPQNF1zWYbaARyx3O7JaEYHB7H1PtXT+D/EiaTrVvrFpHFHdwk5R1xjPB47c1514Z1Z4JFUGIKG3CUxhmT29SPavVdH1LTtUtoLqGK3sJkwI3YEncD1ViD69OnHTtTtdChNxldGhH4ssdV+33GoTs2qly7qRgSDoNuew/SotMWOK2N5cfO0jgRxBTl2zxjtn+lcz4s0aa3JuYUdJd3mbAyk4P8S4459OPpSaZq00gF5JHhY+EwTtL4x07d/yrvoVb2hImrJttt3udbHrt7q3iS1/tC4Y21oxPlBiFBHb6k967uw1zbbCR5G2xKTyc8V47p106oZImId+G967TxCW0XwjbRs2Lq+GOeoX+I/rXTZXOdayNE/EDW9R1TyNMkhtbdTjzHXcTXpOgatLNbR+fMJZcDLqMZr580JttyDngdia9e8BSyTgytxDEuB7moqRVhX1PS7W54FaMEu4D0rl7a43sSM4rX066BYJ3PSuSSNTXLFhlWHsa8H/AGrtD1Gz0238Z6LNcw7G8m/WN/lG4YWTHrj5T7Yr2y6SUD7RauBJ/EvZqzdatLDxh4Y1HQL3MQuojE4PWNv4W98HBrJwUlqtDWjJRl72z0PhEeN9TjmlaV4JJH2AtJbjPy9CCpHPHXmt1/ilqt3Htvltro7s5DsjLz0HoO1cv460C68M+Jr/AES/hCXdpM0Ui53cg8EexHIrDQcs2wY79zXn1MJRm7Tghyg4No9e0f4mWhu4W1CxaGCNSB5J3tz6knnjPHrR4v1zwldTfatF1aVo0i2pBc2u2Yt1wS2VK9fevIG2k4WH8TxipDAFh8zzWTPQButRHL8OnzRjZgpyXU9Btf7NuIEmbUrSEsOUkl2sD9BRXnOZP+eklFQ8BC+7JvPufe8FylzBFdWsM09tMgdFlTjGO54q/DdWsIGzS7BHx0P/ANeszwdcm2bU9Dl2sbacS267GJ8qTJ656Bw/5itUaLqUjNKxhRGPyjyMsB9c/wBKad1c6WRXd5egKYoLVFPXy0QnH61RebUL0eXaSsGHGSqD/wBlFa8mgX2wNa3TJLjBwh/kBUDaTdRYXVNQu5U/55xthifqQKfMkQ0zKGh6lc7hOsXmD+KWdQPwFVorLUbLckMcUz/xeS4bH1rdn0HQ0wzC5i3DP725wf51Xgh0GzmCW5hvJs8Bi74P1Ax+tPmsFitaaldBzbXNjJEx/u4wf1rwTSoTb67d2rrtMVxIhB7YbFfSAa4kj+e1gU+sR24/DFeB+Kbc6f8AEnVoOoeYTAnuHAb+tc2Is4XR14N2qo7nw04Xb0zXZQyAxhscj0rgvDsoBUnp9a7SzYNF1ryLH0HQkujuz7+tYUT+M/DrvfWbNc6dKxkUAb1UE9COorddTu69qvaVaa41qsthMrRZK+Wy9MHpXgZv7sU7X1PSwdRRvzWt57GPD4+07Uohb+INHRx0LgBsfTuKYv8AwjZYy6Pqn2XJz5T5A/I1pap4Tn1QmS509YJ/+esOBn6joaxm+HGrEnbNbEf7RI/pXgy5qitb8D0ac8JD4Z8vle6Na0v3TAa4jlHYq1bVpqEbKDuH1ri38D6xaL5j39lEF7mUj+lU5tQ/s1vLa+S8deP3I4/M1j79N2NHQo4j4Hc9WtNUjOUcgEdD60t7qVvJaTRthlKHhjwfavMrLWby8B8mIqB0Oav6nJI+hz3DyMHCgHHua0WMl8Njl/smCkm31R1Xh+6/s64FrMrRQTKSFc5MT9SpI6gjkfSrZhV5IfLYPDO5mx1B3LzXHeJtV8iXe6mSG8sIVVgcbGw2G/Wtzw3NIul6Gh++GEbA+mDURk7Kn0/4YnEYOUYe36y/yf8Awxq65fJHpjRkvt77eu0A5xXkl7cOkEa3+k6hLeFv3duLZDnJwPmXp2OeK9Pu44724lt0OGQyRkk4yQEzz9WriPFUOuJY2iah4gJn2OsENtp5KxlTyODh3IA5ORX2OTSd5qXSyPncwSiocvUoXdtDfaVcypYfYZLa2KyLJaqrP8u5QG65GOeTivS/hKqf2TFKo/gUfpXksFnqH9lvJdDU0cqyPJdXIQ79mSAg6qex6HnpXqvwiYt4SspOpcZ/AcV7kLc6scUW+SSPU48BN3tXkH7WGu3ei/B2/SzU77+VLR227tqNksMe+3GfevWlb9wPpXn3xi0rSfEvh1NF1qW6js5LqOVmtyAw2HIJJBwvPJ7V6MpqKuzz1C7sfCXiCxktP7NiuoXhiJMcm5cEyDBc/gWA9sVcezVGHygq64U5+6R2ruv2gJRrWq69qMlwrjSrmCws1CBVIxmVsDkksV5PXn0rzvRdUiu7aK3mZhdxsE6cOPWlFucFItWUmjodK077fAlujpEynq3SrGpeBtUWJZZEZ4eoeGTP6UzTP3d3tDbT1FeqeGDb3VlHb3MkioQCcjpWEqkos66dGM07nkMOj6ZYyy3d1d/a8AkWcbPD8x4689PSneHNHvNQvEjihcrvx83UjsK9g8aeF9NXRDHZOHv5ZFMat1fB5AAqHwdol9YahBDcQxRtgEKOSMnqT60VsTyw8y6ODvPyMfxr4Pv9F8Kw3xV9zRljt7Y7V5RIVltftVwzNCkiq+H+YZ747ivs34qafbw+GrC1XEgeLoQOc184XXgTV7XTYNRsYfP80MLi3KZEfJwMemKqnUipuMialKU4qUdtTnYZPD8cEBhvL+CSZMoLqMAOOhx6jNc34xR5rSPa29IpCBxxkivT9L8E2OqKlxq9r5Rj6JGCmPb/ADiuD+LMSWd1baTYpwztJtX0HA/r+VXSqxlUtEyq0ZKF2c/4Xje41HTIlQ4875t33SK9V0/Tdc0vVdQj0FRIqSCRbY4AaF+ePocivOfCJEckD7mVoSGwD1yK+gPCN3FdWySjaZggUkjlh6Vz42u4St0sfccLZSqmAliJXTUtGtHtb82Y9za3Oo2JM9r9nuOjI3PI9DWLpfmWOo+XOhMMg8uUdip4r0LUo+N8fXr/APWrmrpQxYSRqTXlqdtD9NwGKbpOnLVficTfxNZ6jJE3G1sc9x2rc0W82R7GbGPU1R8aRjZbX0ZyWPlyexHQ/lWGbya2uQpO5WUED2re6cbM7lXjKLVQ+0/2a7nzvBV0m7Ijuzj2yoJr1M9K+Xf2b/iRougeH9T0/V9QhsS8iyW89wrGMMRjDleg9zj6103jDxZ8UZ7R77TbrTZdFYfLeaIPPUr6liSykfQV7OGqJUE30PwDiLKayzurRgl7zurtJNPXd2KnxwaPw9438hSiW+oW814oz0k2qrcds4z+NeL+C7mKC+luJGAiWFpJD6ZBYj8q0fFM39oX8Ut7NcTXksZHmzEsXyCCM+tcg4WPRLhEkaMXM7QSOOCF5z+YryK6WKrcsOtkevisrxGXYeE69r8t9PLRfkeba3eT61rt1fBXkkuZWZVAycZ4H5VoaLDNpjyC5kVWYf6sHO36+9aMkYgje00W3CDo0x+8fxqiPDt4x3yXibvQAnFfX0qPs0rHwFSbk3c0nFrqRj8w/vI/uEHB+lPN5DY5iw5x2Pasv+yryB98cm5hyMVt2Km4t9t1EN/Rsjr711RuYseJbbUbR4XRZEcco/Q1yF1o66TftNCzSWcg2vERuyD1U1u3UMmn3aumfJJ7DisrUrq60nVUUMWt52yoPuampbdgrnNalDJp2rLeQsZIpCZIXxjHsfQirf8AwkF9MrJJITuGGyAQR9Kparq9zqWy3mVFWORnBVcdsVUQkVx89m+V6F27nUaDqEVvqenecqbBcoxaRAVUAjJPqPavevF3j21ttMaS18RQ28+oMkj/AGUQ5LA4P3B8qlT9eK+aE2zbQ2QtdFokmnxw+X9nQN3J5JpSpurNO9jejXVKEouN7nsOg/EAWckMNx4ym+zJJu8tLiQqOecCvdovjh8Pbezcv4xFzNs4SK0kyx29OmOtfIaSW5GE2gj9KRn9/wAK3lh1JpnKpWJDfXHmF/LPzZJU+pqtqL297bYu7UZjOUJ4ZT6g1MjKeQKzfEt35NgSow2D+NdD0WoluR6IbL+xIprk7U3MWI/hG7rUwuJo7uaKG2kaBXwjSoY3ZexKnkZHNVfDFmLrRI1k+dCWUpjtnnNbMnmwqqR/NGOAXJJ/EmsoXaTHoczcNDHAJ0VxIGJBHINa9jN5lrFJ5MYLKG3BBnkVj6dOvk3lk6bk+fjuvWrugzb9Pt03k/Jj8iRRF6iaNRv3qfMze3zEYpiKmMHA9KbIMEYYiobjAX0rTQRYeOMZPy8+1NLqq7cg5HGKrPcwLIEmkdRtydqb2x2wuRnn3p0TLJCj5B3DIxSumxlXWp/s+k3Djh3XaPx4rltHEg3lm+U44re8SHzLWOBWG9pAcd8DvVSCHyY9mAFHf1Nc9XWRa2JI1AwTwO1P37/3acLnLH1NRO3y/jREcEdfelcHsW4AryqvG0dfeo/EsZa2gkHRW/mKjk3CPcvY8VLduZtFckcoM1b1TQJamXpO6XWLePOUhBerVk32m6ZmGWDHDHrjPSr3hDTJH0/V9bkXbBawFVJ/icjp+orO0j5UZjw27GfWqVJxpKT6mfMnJ26F50m3H5Dt9hmlGcYxUsjqy+p65qMn5DSsMjbIPFMkBIp2TQCO9JjRRkVhnFU5Cy8MK1ZlBU/lWfcQ96xmjRFG7f5No7023sLl9soibbnj1NR3DfPuHY8VettQuZpN6QoZFAG/pisJt20KVr6li3tpIV+fJZjnbnoKj1ANlCckmr8BZ41dvvn73vUOprgJgjv17Vk092aJrYzlHy7e+eac7HGN2FApG+vNNUbmGRkDgD1NOKJbHLulPyLtT1z0q5bQoqfu1yx/iPA/+vUluq43PgnjIA4qQzY5WM+WTyWYfoO1axsiCWCOV8fuxJngBVrudKmg0PQ1uFUyzTAA4+6vqrA9e3NcVZ+dwIEMg7dBmuj0+O+urJLfysQhtzYcZ/EZ5FN1ENQZz3jC4ml1COYIbeBowUQtkAEnIHrWTAYZgVmhDMR8uwhTntW34xtboalJLeweRjARTnoB61h2s2yT/Uh0wQy9ce9SnfUc7pjrcvaT+ZEdpBwN2Mg+jCvWPCi2UsdlqO6MRP8ALfHBPktjAJB7d8jj8q5DT9P0/XtDklgYrqNtzLgcTwgc8f30657j6Vf8CtcWNzO01wsIhgJQMjEyc42LgEEkNnnAx3q0rMzequbviNYrW+mhuvnh24if0HY/7w4/zzXLG8ure6IMrBlY7sMQjjvuHYnH0PFbHiK/zD9nhW3ES/dTBbYPXJ5x+tcpczyKkixuygrtZSeCB1B9R0IrTYp6no/g6Iarqmn28QG6SRRg8A885q74z1c6x4jmkBAgtx5ECjoFXjP4nJ/GuT+GetW9lJO7TiKWO2ka2D4/1gHQZ69enWrVk2+BZO+PTmu6hUUlfqczVrmpY+Y9xHBDy7kAe1ez6Q0ek6XbWrSKhcZLH+I15n4Fs90j3zhQE6FugNdbHqUdzerI7CUp8qlulbtcxC3uegaVMzD5FJ/2j0NS/aZoJgzFQFbIZeoNVdDbzYwQcrgEYNQ6g53Y38McHmuflu2jVbHoFnP51skmOo5/rWVrUZtbuO+gGOgbHepPC87PYRq4IbHIPY1d1GJZbSSM9QMiufaVhx2PjD9qGKKP4vajdfMTdxQz4x3MYz+oNeZ2wVkJKjr1PavUP2qmx8SIhjBWwhB/WvMLcRuAiybuOQtZ1Vaozeq9dey/IcJYozyqiqt2zcFlwO3GKnYxw8KiF+mD1qnMcybpZFJ9F6Cs5GaGkk8qxxRUgXjhGIoqNQufc8FzZW/iLSfEdvJLc22ox/YS0DnY6v8APE3H+0Mfia7BF1OZXWDS54SBlWkY8182/ALxTdXvhfW/BdxPsvrW3a80ti+DlDvZB+Wfzr3bRtTn1zRLPU7XVNY2XcKyAR/KASOf1zXDGLj7p1zSeqNmB9UVtl1Ddk9htGPzp4nt5nxNZXkfqWCn+lVIV1FoljGt3Zk6ZmcEfh0/nUiaJqRlS4k1+5ljUndGvCt+TU00RYfPc2MDqzW9yVIzv+0Ko/Wn2uvaPIpSN5lA5OSCPzpt7ZMI9iyWpY9Fm5Y+2DVV9H1K6j2XF9bWUeOEWHBP4g0mNIjuNc0cT5jZoiDjcxCj614x8aHV/H9nqUbKUurNRlTnJRiOfwIr0jXNDuI7yG3+0RXZdT81whhVP+BE815j8XrSa1fTZ5Ps5KTNHuhm3jkA/h92oqRTg7F0JctRGh4ffKId1d7o/wAyKGOeK808Mzgxp81ehaHIdo3dK8jqfSrWJuSL120ljrlxpts8cFrNMd5OV6c01uhPP51r+D4UmguAyhgJe/0rxc3i3S912dzqw84QTc1dGHdeMfEZytvp59sDOKyrnV/HF9lVhugD/ciIr1Vba2iXJhUe4AqC4vLVPlRlz6Zr5z2U0vfkdcMfRT/dUEeSt4b8V6gd955iIepml/pVqx8FbTuu7neB2UYFd5c3QYk5z7Cs27uwTj5R7VjU5YrRnbDF16mlkjMtrCK0cRxKgUdAKsarZxyWUUYU4lnRTx1FJC7tKSkbMfXFad0rzWNviMqftCHkfWuaklK9i6lWUZRbZz/kf2lpOnGSEF4t1vj/AHM4/QV0miQpJaQx54t5EXPcEYB/lWHHeLHpb3i4It7lXb2BVlP6itrQl8t9VihJYRzrKB3OV6fnTpa1NOpnjJS9m1sk/wBf+CjmNC169kmvRqC7LhPtPkow2ZUqrJ36EKeaz72Tx1fxJYRaVa/2gC0s4R1k5K48xf7pxjPQ5qn4dg1ODVdSurqCWB4wJpIZSByGxsbPAGGq9r3ii207WrhLS5tDPdxiWX7PEZik235V8zCjB7jBHFfeZco81W3c+bzSHJ7NX+yv0f6mPf6H4ynuvsOvSTokcbpDHG+I3AAY9O3AJznnAr034MFjoFpbtwBFn9TXLabLLc2Ud1cRSXcsjGKWeQrsRCPuKCc54zxx0HGBXZfCeMCwiG0qyZjI7jBOa9ak25o8+KSpyPQ5crDj2ritbufOubqyktzPbCM+btlCnODgevX8K7W+YJExJGAK+Tvif4pu9Z8S3MWhNdLCsio0crBVMnI3g9Qvr26V11r2sjjptbmT+0J9ktfD1loOlssV1qtyLie2XorKMkuxA56YA77q8I8ORKusL32jJOOhr0Dxqt1caD/pUwF3DdK8EeSBIoDKxUHk/U1yegWrJHJM6kMz9/WtaUbUrEvWpc6m5Uxzll68V0HhvWpheIi/T6Vh3H721iuR/EoDexFVLW9bTlnugRujXIzT9mnE39pyydjub/xX/ZPiiB7p1kSEbnIGduR0rsNJ+Ieh6hq1vNboVZiM5XBXHtXgOLnUY2uvO3mQ7mOKfbLqGnlZYPvBs7s8rUTwanqtzWljZx0ex9a+KfF+n62bOO7ubeOJBtTHHHqa5W81mx0/XZ4LC5SaBkDbS3AbHJrwdtA8Ya/NFdXUM5tnxiWWQIoX1wTz+AruNbks7UGG1C5gRV3AdQBWEsO1O8pXZ0RxC5LRjZG74g1gM7mCUc/Lhf4jXjmuwtrerahekErakRxgN/CAwY/nXoPhqCTUrjz5M+VF83Pc9qq6tpsNncXMsaIsdy++Rcfx9z9CKn2kaMnHqfU8P8PvNLVqi9zVW+TtL5Ox57pMXk+YD944XP0FeoeAbxsRpu2nA5rh9Vg8qdSFADuzcVp+FL77LfKGbC5rmxDdSo35H3eQYT6phPqkt9V87s9rhkW5i2uMMKxdS0maS6DRyLsJ+ZT1q3p8vmIrhuCBWgrFiA2D6GuIiM5Yeb5ThfFOhvb6HM5KlN6kAdjmuD1hcQwtjBBx+de9T+E9a8VaZPp+i2gnn3Ix3OEULnkkmuF+KXwj8Z+FbaO+urAXdiPvz2jGQRn0YYyPrjFdlOlOdO6R1087wfJKjWqxVR7K+vSxwmjzKrtDI2ElG059P84NdB4Y17VPDN88mk6ld6ZcK33reTCn/eU8MPqK41JPLlU9wa3pGFzaxXAHzgbX/oaiFWpTejO+WBweZUvZ4mmpJd/890eu6FrEfxMA0nxBLpenaqjq1nqENtsM0h42yBeBzj5vfFeP+N7iPS/Gl74f+zzxW1pP5UqSuGLzKCGbjoPQegFXtA1JtK1FboyeWqg7jnBI9veue8a6/ba74qu/EetyCS+u3DutuvlxqQoXOOpJwMnuc17OAg68vatarqflXGNOllMlgqFRuFtI3u4N/o+iexpK0SIfKCovtUTn5SUBY1mR38M+0W08bL/d71I32x03QygdueBX0ieh+ZMfNNdLyIDj1qJLi4BGVYH+VQRXVxJK9lcO0E3VGHRvpWff3HiLT2ZlCXcPchOQPcUpSS1A6OW7ia03TIWUnBAGcGuZ8UX9gVigmt5WKjzYnHAXHvS6Z4nW5k8q5jSIn04FUPG+oRiOLTYHBGfMlx2z0H9azq1FyNplQjqYnh6O3n1dUupVjidHBZjjHynFQXUJt7hot6vg8FWBBHrVRueKVMAYxXDGWljVou25wcHOKuQz+SrSdcdvWsyOSRD8kjAematxyvLkGFJB7fLWsZWJZ00F0rNH5KwNF5YJdGLHPo2eh9hV7zAwGK5tSyW+9DDEF6IXyfxxVq1kvHUbJIwv94Rg/wA66ISaVmZtGv5+w/M2KzPFb+bpqPzjeF6deP8A61QXo1WIGRTFOncrCMj8Kbqr3EmhIbhVBLqeO3B7dqcp3TVgW5oeC5W/splXllkP61tyFmXrj2rmvBcoW0uFO4/OCAPpXR7mb+HgjvTpP3UD3OZd4X1CSWNGSZSyyLnhx61Joyw/2MkzXUMTrIylXcA4zn+tVNZiki1C4ZV6t2PrUNhpiTK7FZJXH93gD65rO75thtG02qafGuHu42P+xk1Un1rT2yu6b6+WaW1sjGP3lqkijqPQVbxZxRFlt9oA/iHNXeTFoZ7TabJOkxuZo5ANpHK7l9PemXGrBZfJs4TuBxlxgD8KJXlkjXbGSoUYIFCQxiU4UeYfvMT0qHfoNIr3d9aQ3TPOXlnCgDIwq/SoYLqO6dtsnzddvrWHqLl7+Zi2fnIz9KsaOmZt/TaM1jzu5TWhtjBI68dad/FgdBVaFyzH5upq0MZAGKtMQ87WI3fdq8kIezdOzKR+lUHXkDOM1q2g/cAeg4rSKuTsa0bR6f8ABlw+Va+uFXp6sWJ/JRXH2CsLdd3Uk9K67x80aeCdIs7aRSgkMhQHnhcH/wBCrlbIYtIv93vW+Il8MV0SIgrQ9bssdiMdqRulNzzTmIx1GawbKI2pO3FP4I7UhGBUjImXgZ6ZqO4VRG2ccA1LJhSPXrWfqM2In59qmRSMWY1as5bdoo4pC6bSd21c7s1SkyTTrfOTXM1crqdNA+5F8lQEAwozVLUiwkG5tzVJopIQjnFVb199w7E55rOUbaGqehAzc9asWkYP8WP4v8+9VB9/1FXBlYs9zTRD3FZpJpNkS4XPJrc0nw9cXAVmBbPI4wBUnhDS/MlEkoyM5x716zodkhhVcKAeorir4jl2O/DYXn3OV0rwxMsKs6s6nng9BXWeH/C80UZmjZgScFducZ710mn2aAKioBx6V1eiWGY/mwo6HFcixEmz0vqkIoydO8CaZqNuh1q2N2roQgPyrgdenevCvid4CXwpqAmWQLBK5EaK2WjI/hP9D3r7I8O2VsbVYWYlQm0k1W+JvgjT/FXhG+0+RE89oy0M7DGxwMg9M9QK76UtDgqRi5crPiP4e3gtPF1oSscgkO14mXKye2Oxrr7gW/8Awk8ViHjjU4gRXURgR9ELf7asMEnk8GuA1O3utJ1cNgxz28wOCPusp/8ArVd1e6u1vIrmZXhkZMneuNyOMg/QiuuDuedUg4No2fEV7byQFYSVngdoXZiAJVzleB3HIz3rlZtrqyl8nA6n8qsX++4ikfOGYiT6mspZy+FYLuXOcVtKRBJa3Bhuk8wkKT16gNXoehSNfLDGrjayg7vw6foa81nBYPyM/wCcGu2+GdwJ7lYXYjy2BJ9FP/16qhPlkZ1Vpc9Kubn+zdMjt4yA8qc4qfRZNyKSXJzXOazdfaNQEinKDCr7AVd0lpZZ4o1k2gMPxr2E1sYS0PbvDBZbBZFIIC4yDWXq14FuclCylsNz0960NIP2PQ1hbj5Oc9eaxgq3UpDAj58g56GueC1bLj8KPQvBkitYIQeMcE81t6k5W3eSNfmVcn8K53wrF9is1j5x2z2rpbkBrUsxAVozknoOOtck/iKgfHP7V/l/8LNeWEI8X2WFevIOwHB/76FeOKPMb97J5a9gort/jFr0fiDxxqt9bAm3a5PlZ7oihAfxAFcMZt33okwOmMiuao7zZ1Vd/wCuhJKsCxgRKeTyx6mp7WBUG4pukboMdBWeLza/+rBA6DNTR6oyMT5YJPfPSpTXUxlfoXvs+7lmbPtRVL+1j/zyP/fVFVzRJszpNG1a70fVLHxFYsVurOZWbHfHY+xHFfVnw01L+0NNCaaLVLFj9rtAsWSkUuSVJHTa4defSvlrxJpZ0LxXf6PLu8rzGjUsOqnlW/EEV3n7PHii903xLB4eSZ43uGe1jYMAMN8yA5z/ABjj/fNcdWN1zHTSldWPpt/thjJt/ENlGQeVSPJU9xVEza4oDLqctxuJCjLRk/mKvjSb+zj+03F48BJy+22VgD9e9W7WbQzPA15fPLd7SAC5UMP92sLlWMdNQ1GF0F05eTpgOSB+OKhuNWuLWRpDNcEMflBjyBXUNeWEb+XaabdMp/jCFk/MmsrUL6GS4WP+y5e29vsQlB+ozwKOYdjnLq8utaBRmuXdcHbDAQx/PIrlvix4Xlt/BEuo+XqG6CWOQ+bEgQfNtJ45/ir2O3F7bwqkbWdknbaqR8fQmsP4sCC8+GeuQNqiSyiydgqzodzLyOAOeRTd7PTQSSvofPnhe/2lBur1Pw9c7o13V4fDFdQ2q3UClgoBIHpXpPgXVVvLOOQNz3zXmVoW95H0WHqX91nqES74wTVzRNQXS4LpCpLvICgI5PFVNClWQKpIzW59n8mUTCJZR6Edq8zH4WpXotU9zpp1YQlyzV0V7XVlvp/st5I1uzfd7ZpupaHdR5kt33g9ya1bjT9N1m0O2PbIO4GGQ1X0q8uNPm+wagS6jhWPcV8ZVoyi+St953wxH2qCs1vH/I5W5fVLdtrqXH+yKrLfCOUNNGwBPIIr0qSwsrgbl25NUrjQbSQnfEjCuaWBqXumdNLNqLVpxsY2natpsYXylDE9gKs6zdboYkj4LuCB9ATViTTdO0+MssKBvWqMUX2rU7Pax2qz8Y4+6RWiU4rll17Gd6U5OpFOy7nM6ZaSN4Y1K2LbmmhWQEem7/69a3hi4mmnv54Y2LTaepCjvIuRgfXA/On6Etvb6fbySN1tpY5F/wB1hVDSL2HT7+6ia4W1FzalkcjmIgnkfhU4eP76Cv1/P/hzvxM3Vp1rLz/K/wD6Tc5e41q50/R/N1fSbmK8m0+5RhIG3Iyhhgg9cjkH2rndC8GatqWmy6rd213Bo+xzG20LukxlWweq55464r0YQ3Gt6ncQDxAywr5bR7lZ0lBGc/nVhfDd80CWB8VzJbRNmOOCN2RPoCQBX6LhcDGE5OD01++7Ph8dWcnFy3stPKyaZ5tpes+IrAwyQzeWsVqJftLxiB2VSQsbL2JB6YzwDXsfwMmln09ppWZndy7bjzk8n9TXD3vwasbpZ7oeJLhmJMjmZDycc9c1p+AfiL4P0O5Sx+2XN1PwPLs7V5ufqowfwr0FT5ZJmNKfNGS6nr/ji6Ww8M6jeSOkaw2ztukOFHHc181y+I1u7i3t9SsYb+HZHCFs4jFGmWAyWVQenQc817V498SweIPB9zD4eWVryXagiuYTC2MgtxIMDA9a8v8ACHgq9s5pb/xBdee0kweO3iuZDGh9X6Bj+ld/9n4jENcsdO7OL6xCl8TPNfjktta6XZ6KuhyWs07M5kuAQ5jRuCD6EkjPoPrXnumWqW+mxqiSIWYsVc5IqXxSuoQeMNVt9WuJry7s7uSESTsWIXdxjPtirEZ8yIbiTx1NN4f2C9n2Kp1fae/3LFhJugktz3+ZR/Oq9+o+zMm0EORn8DTowyOGU4YdKsTKHj8xBlH6jHQ+lC2NZRZp+BbLVLdWbTTauGYN9mnAPmgdua9RsfAk+tWSPP4HuIZY4/nNvKqh2J4OM15Bp19LaEFRnB9cV1Nj8SNYtECRXE8e0YBDZ4pmsFTtaWjJPFngzxnp0iRpbppMW7JkubrzBsxjBXr15rD0TSr+6uXtJLmM4OZp2+VFHUk+nANbCa9q2vu0lxJNOx+6zcliewFXL6KOGxttHWNJY7y9gtbp1k27jK2CA3baB16Z9qulT9o7MznKmndXsQeENTt76eaOyUiyhdo4GIwZQOsh+p6e1aerWvnRv8meOa9fs/gHY2ujQvomp3Ud3CNjwXaL1HUblAx7HGK5/XPAfiLS5FWbSLmX3gTzAfxWvExmGre1c7H63kGf5bHDUqVKqrxSTvpr13PBtRtN7qpzuU8cVVNq0U4aPdwemK9Xb4X+LbzW1+w6PPFFsMjm6XywPpnk102g/AjWdVjEt3r2m2ihyyhEaR8Z5yOB+taww9SVnynvY3iXJqXv1Kyv5av8LnA+DdQlaEQyK3y4Gf5V1F3eLaQ/aHGBkAbjgcmvVdP+C/hXR4Fm1HVL+8dOeWWFD+A5/Wt3SvD3huWZPK8K2myJx5TyuzgkdDtPU0f2ZUk7uyR8ljuN8tnVcqUJSXol+b/Q2PhFpX9n+FYriSForm8/esGGCF/h/Stvxdr+n+G9Ikvr9xjBWOPvIfQU/V9Us9B0eTUdUnEcca8gdSeyqO5r5n+IfjS68UayZHfEIO2GFT8sa5/n611168cJSUY7nxuTZPW4gxsq9RWhe7f6I4z4paPp2t3V/wCJLW3isJj+8eCBdsZGeoHrXE+HJIBdpa3UjLaykJI6jJVc/eA9RXd67PGNMuYrh9qyRsnvk9K85j0bVBJmCJ5WU/cQEsfbFeBKUpPmP27A0nQpcsVotPRf8A1vihqWi3M1np3hvTZre10+No/PuAPtF07HJd8cAccDsK4iLQWum8y5YqD2B5rpJpY2kMl/IFufutH/ABKR2PvULyeYPkG1a+3wsEqcV5H875xUVTGVZJtrmest9+vmZ9ro1jb5eCMSyr2LU271KS3Pkzq0CP8ALvA+6fWrYhTzcruDf7Jq75EUsDLOquP9rsK7FHseSzjpNXmtLkWurRh1+9HNH/EPUHvXQWN1Hcxgx3CyKRwc4IpmoaNb3Vr9ldQYScxuODGfb/DvXIJBcaTqpsLttqt911PDA9CKyk5U3rqgtc3df0OG5Ja3ZUuRyD0D1zOvWckSW1xN8sjoUdT97K9/pUlzd6xpszRyy/KeVZuQw9RWXe311fT+bcSFyBhfQCuetOL2WprCLISOM03I9aUkkccGkPTmsFsXsPVqs2p5PpVIZFSwt8w5xVpkNG5ZWIvS0QuEQEZ59fSpn0rULJg0fzqO6GqemW3nByLgAqQfvVrNqFxDAsMZ3npkiuiKTV2Zt2J7a/KQgXDNA3TIHP5VHrKNNo77Ru2kP/iaSys5Hf7RcrLIx6bO1azRgxbCvylcHNbK7RK3MPwW20XY5z8pGK3nvIlPzZU9xjkVjeFgbLXLq14J2ZXPfBrop/tF8qrfpKotZSLbCIIjE2SckfMX3EYzkAd+1TC6VhvcxtWt7O8czRPKJsDjsfrUGlx+W7/6PO/TAJ6f/Wq/qaw2/IbaG6GqssvlMsouGhVkHzE5BIzVNJO4rlqaJM73GwjpzWXc3C4Ib5sZ4J5NKbrz2wLk/h3qhflhCdqY5xnHqaU5aaDSJ47qYRxxqeMADFVJY7qJXZmyecDHU04xssykSHK9jWhAHuWQRoSAcu2OFx1Y+gHFYyfuu5SWpwhJZznqTWtZL5cA96qatb/ZtUnj3KwVzhl6EeoqaK6kCgfKwHHSueHmUaFuF8zORWnGsYUMBk1kQyZO7AFaEEmV6it4Mhjvv3CrWrHIER+3HArKshvuS3vV1fmkPGea1ixN3MvWpn+2lRhduGBA55HWrqDFrGQByo6dBWX4kby76Jm4V48Z9wa17E5t4wwB+QYpXvJg9yFf1pepqefy1U/L83Ygmo4gDn1oAauB1xSyMoXqOaZO20dKjiAlIUk9etAWGvmRsCqOsQ+XAn+0a23towNjXQTHsKyPEUZjESpcLKDk/SoktCkYUwp9upKjGM1E+7PO2tCzt90Qk7dK527FrUuW7eXaELnJPWqEp29QavqvyHccACqV1u37W6gVi22zS1kRwKTLt6/StGzj8+6RRzjnFUrddqM56ngV0vhOz8zMrKST0OKVSXLEKceaSOi0BPs4XjA4r0DQponZS2RtFcdb23AxxXRaQp3qD2/WvLqq57FH3Wd5pQDEnOPfFdbpLBY1+bPrkda4nTbll2/xcCumsLw+WOcHntWEVY7nK6O60a4VRtzt4yPpWrJfqsZUSDJH5Vwltftjkk8YPtTrnVGEXUbQOvqK6FW5YnLKhzSPmL4120cPjrWFTG37SzL755rkb6XzFZ13bARjd1HHP9a6H4jXv9o+K76bduVp2Gc9gf8A61c3chfs5Tncw6jtzXq4a7Vzyce17V2HwGQ20bMCQFAUeqg1l3kXlXJlCkKzdP8APtWsnlC2eNGYnHA28Af1rOnHmXE8XmD7gYZ9cDGK6JbHGmMVhu9iOlXfCk5ttXRQwUHKknuKz0IaNGHXBFT2ASS9UJvDscgjoBWaeqG1dHppyGQ84J4rpvBsO7UY/MO1WYDJ471zGgx3GqWm+FGkMMZeRR/CB1NeieFtDitRp01yYbmG/Zdjkn5D6YzwQc17MZXVzklqjuruZSrQqyBoh0znIHWqWieYdSZGiAXcPvfLgevNZcczHUL+wknSJvszSIwwoMiNyM98471b0nxB4b0rWriebUbdbee0VwN28o+clMDJzSnKME7s0s3sv60PSrYW3khxKjRkc4OenWtLUykfhXUD5o+TT5yCe37pq8xHxS8H2cU0fn3snzsyGKykKkH6gVR8R/GDwrr3gfxDoek3l3bax/ZUpjW5tzGGAHIDcjOM8EiuJVIOSSZvSpyU43XVfmfH93Lud2Ykncaqv8sfsRmiY/L9abcn5VA9BXG9WVJ3dyv3pDSk0hpMgSiiikB9HftN6Cv2iz8SWln9lR8QSoGLAMoypyfUZH5V47bXklpq9te20zQyNtIdTgq2eCPoQD+FfVvxPsf7Z8Aapp9xZoJ1i86BvNLNvTnI/wA96+Rr6GSFWikVkZDkA9cHkVjRlzQK+GR9WfDP43aHqEMGn+LmGk64o2Sz3DsLedh/Fx93P5V6bb65dX9oupaRp9lf2sw3RXG35WA4ypbt74r420XxJLpbWN9Npv8AaFrJGsio2zHmJwwO9HU4OD0zz1r6S/Zq8Uv4v8LXi31wxubS6bMXACo3IAAwMfhU1Eo20N4R5r9zq/F2o+Nl8MXc+jTaTbX8MRkSIW5k3AckZOBnGccVW8KaemsaTZ6xJqup37XMSyMTcbEJxz8qY/nXexwwR4Kqv0rn9Bt7Hw9qdzpKwwQWM7mayVOAufvpjtg8/jUc/LYtQWpQ8VeFIr7w9crZaNZT3sIE9ss2WLOp3YyTnJwRzxWR41b7d8O7fUI7KG3SZlWYJCqMhKkFTgZ68V6M94qDEaBvT2rz3x9fSAXmlxSoYLsrLPHs+4/pn3wCf/r1xZnJQw8m+1jsy2LliIpK/U+ftM1D+x759N1BMKDhWI4K9jXVeG/s0Fwz2zARsc4HSqmp6Ta6mZLW6XbJHnZIOq1zUUt/4dvxb3GXjz8rDow9RXnYbHQxMOV6S/M9avhJ4WfNvH+tz3jQ7vaFIbmu50e8WWMByDXiHhjxBHMobzMg44zXoOjalypVuDWsZ8jswnBVI3R3U9vJC4urVtjj9R6GpWW31q1K8RXKdV9/b2qHTL1Zowrkc0t7Ysji4t3KuOQRXNmGXwxUOaO5jSquEkm7NbMz5YtW08/KryKPQ5qa21iWSP5lbd3Bq1BqbuBFKuJAOarGwuLi5LKuEJ9K+Jq0qlCXKm/Q9ZTjNfvUvUqywX+ozqrLsjPbPStG8hh0m2tHzjbNgn1yDWtZ2qWkQMhJfHJNcd441D7RLDbxuqxxyBnJ9+AaTh7OLm9woTliqqpx0iiC6tHisLOZ4ZIxEH8xCPmO5sNx9Cao32gNcXklzucYtkEZAyep3cdO9bGpMmmaXaM18ssaXBd/O4aUMVJUe4+aorHVytlqIWLzPsbeSC3AfLnn8BTwsI+2S6ux3urV9jKUNtV8m/P+tTR0GzWw8iORCWEQUBhtPBPYV0TQtIFYC3hT/loZEzkfWufvPFNrb3jQaXbxXsu0Avn92hHv3P0/Os26bVtUYfbrpmQnIhUbUX6Af1r9Iwq5IuO+r/NnxmIpyrSU3povyO41XwTca14dvdJmu4LCK+jaJ3tU+dUPcH1IyPxriYfAWh+G5ZrXSrNPLtAqmR/mc/j/AEFeveF5jPodqzffEYVvqOKzL7ST+/D/AOtvrgBcDgKOa+jwUoU5XseHXc9kzzZLQx3km7OWO7J9MVcWDzLNo+4zXS+P7GK1NtPaxBUgURykDsTxmsO36EjvXuwre1gpo89w5W0fLf7ROj/2b47h1RFIi1W2DMccedH8rfmNprlNPO6IfSvf/wBojw7/AGt4CubiCHfc6bKLyPA52dJAP+AnP4V89aU48tTnIxXi5jC1Xm6M9TASvC3YubfmHarEQdFbA3A9V9ff60zhsH8qkhYg815T3PUtoFp9lnkwsiqc8q3B/KrK2MAnDvF5i+m7AP1qnc2tvPyyKT3zVhIoYLMpGgG4YrSNmZtNGnHqjNIunaWym5lPltMo+WIH+77+/au3s9LtZtd8HaQyBkn1mLcpGQyRlVI/Vq5DwHYRDURdSKMR9M+v/wCqvV/hLaw658atAjHMelWs94w/2iAq/qwP4VtSaVzOptdn1HJArqF3OAPRuoqVFUJt7dKU9KBQcI0wx5DbBuAwD3x6Vg6xp8WnmPULKNlZHxIo6bT14roqRlDKVbkEYNNMadjm9Q0i61AxSCSPYOQr9KfOdN8M6ZNqurXiqkS5LHgD2Udya5fxL421bwzHdW39jSambbIjELYd17cGvlL4q/FTxP4y1iSHVS+k2kPC2pymz8D1PvWVXEWVkfR5HkU8xqpVJqMPVXfounq7I7T4v/FC88X6u1pYb47WJsRKpztHc/WuEbWbLSIcSM01yw4UcmuRi1SUxMtiwihHD3D9Pw9TVFzBNcq0lwBag5kYt88x9D7V406Tm25n7VSlhcDhY4fBxXKv6+frt6vQ7fw1ez61qs15qluVtIhiFM8Fs9feukkjsbhyY1CSAZEsbYYfiKwoPDXxEngt5NM8A6++nyIGjlSxkKshGQVwOmKz9J1K5SWSFo2X5iG3cbTnkHNctShLexFDGU6ql7OrzOPmcF4mkaLxNf7WPFy3OeTzWxZyt9lj3cfKOas+Jvhz8RPtV9qh8EeIPsQLTm4+wyeX5eM7s4xjHOayLCZjZx7uDtAr7HCv3V6H4JmslLFVXH+Z/maasN33gDVuFI2+ZyXPoTUfh/Rdb8RXTWmg6Te6pcou9o7WEyMq5xkgdskVpXvhTxfpuoWen6h4b1a1vb5ilpby2rK85HZARlvwrsU0jy7GXfNJng7V7YrIutFv/E1xbafp8DXF/vPlhRztAyf0Fd7J8OPiOw/5EbxF9DYSf4Vr/C3wH8StG+IOm6kPBGtR+W7fNcWskcYypHLY4FYYifuOzNaKXOuZafcfOWqSTzXci3Bbcp27T/DjtVP7g+XpXoHxi8FeLPDfiTU9Q1vwxqGk2NzqMqwTSQMsEjElsI5A3cAkewrhrGzvL++istPtZru6mYLHDChd3PoAOTXDF3V2bVElJpFYyLz2NOVwc16rafs4fGa+sFvIfBF1GjLu2TTxRSD6ozBgfbFebeJfDuueGdWk0rxBpN3pl9H96G5iKNj1Geo96pGdyocEULioFZuzke3WpbdJ7m4it4IWlmlcJGiDLOxOAAO5JptpK7AntZWimVlYgZ5rs9NtFIWeR1YYyMc1l/8ACvPHx6eC9fH/AG4yf4VdsvBfxHtcBPCHiDaO32J8fyrnp5pg471Y/wDgS/zJlBvZG2yxPHw23HocVVuLlYlJZvlHep7Xwv49bHmeDtcU+9m+P5VkahpmpRX72usW01i8R+aCQEOPqO1d1HH4eu7UpqT8mmQ4tbmXp+or/wAJXFcDhC2znuMYr0JJSygOq47VxujfDzxprL+bo+hXVzCDuS4wEjbnszYGfau31jw34p0OxW41XR7mCIKC8igOqn3K5ArGlmmEVZ0JVY8/bmV/u3CUHvYyPEcCSWBK4JX5q5iWUMyJtVtq87hkfhW+2qweWQ4Gw8HvmtOy8K6lrOnR3en6DqE1swJinhtmK9eee44rsr1qVNc1SSivN2EjhVtg+51YAqeRntVqeRGszG4LPgAZ+tPvrO4tbtwygL3b0weazpHgyEMhlYHIVP8AGpb5UNFrZJNydoTPLVfs3UW7NFIqeU6gsMEjjr+NUoLS4ltDNcfuYVHCDq1VfCzNPe3FurOJJl3Lt6cdQfbFY1vgLjuQeK4mkuY7qRmcyAqXI6kfzrCKNG2R0roPFbKkVrCqFCm7POQ2T1FZWnX0NvKVuLSG4jPZgcj8ayg9EVIS3Zmwqgk+lbdlY3Cw+ZN8g7ZqSLWNOgTNtp6RE91qlfazJOeTtX0FbpRXUz3NC02q+xea07e1cKCwwTXJw3+yZZFYgg5rrtM1aK8hO1l8wdV71rTkmyZKxgeN7cRQ2zdwzD+Rq3ZsFhj6/cH8qj8ZFpdOWQ9BKP5Gktv9Unb5R/Kp+2xvZE8x3HmmRtg0pqI8NVCJp4y0ZwKzWLC4ijIGS4xW3bFWXDelZmt204eOa3zlDn5ev1pTWlxx7F1oxOgx96sLXY2imRGGPlzViK81bP3UJ9SuKz9Uu7i4lH2jZuQbflFZykmikjOOS+K2dIZPmSRc5HHNY8eWlGTV+3ma3nVxWSGi7JIsjiMZxnnNZ853SsfVv0rSudjM9wnC9hWV1cDr2rOUbPQu+hZXb5aKOSe3vXovhm6t9NtoV1DTZY4doxKvIP1rziBh9rjyQFDAn6V2Fl4oktU+zBRMvQD1H0rnrpyskjWg4xd2z0u0OjXqLJYzq39K17aySNt4wR/KvHYdasWkNxbI9o+7BZPu5+ldTpHiTUdiFhDcQ4xvTIb8R2rhqUZLU9ClXTZ6Rby4LDsPTtWjp90+9QeDXF6fqf8AHk5blsn9Kttr1rafNLIQPbrXO4u52xqKx6MrNtBBIPtWL4zvZ9O8PXV583CbUBPc9KwbH4jeH7dP9JmY46fKSTWR8RviVoeqaTFY2MczgtvkYpjoOB+tOFKcprQbxFOMXqeQagzNdsZG5OSc9TUUgBjl/eKCAMAeuRULXP27VGkCnYzcKOuB2pYOYSD9933Y9vr+NfQUVaNj5utLmncRfkkA5HHbvVGR1GsNyDhcHn2q5df64DG3A+Ye+cVkxuWvrib64qpPQhIsJsj2bl+XqPzp9n+7vA39w8Z+tVZHxEkZzyCastnCEMegzxWZR694Daa3a4NuI9xJXD8ja3tXZwrfi2htftbrDC2+JUULtb1B61xngqRNkTbvmaJePfp/Su+tN2wEjPWsJV6r05jvo0adr2KFxp/nyFrkGdmbcTId2T6801tOAACoAB0wMVtpg4BGOa1NJ0e81ecW9jAZOcFuir9T2rB92zo22OKOktcsI0hLsxwFAySa8p+KMt14Y8Tajoi2pgupIUjmdz8yo6hioHbIxmvt3wZ4RsdBhFxKqT33eUrwnsv+NfCHxs1c658WPEWpE5V7+VU5z8qHaP0FXQ+Jsxr2dNv0OPY/Oo981FO3zAU8ff8AoKjlOXNdaPNI6KKKkQUUUUAfoxd2P2gMqRqEwQW29u9fGXxb0iXQvG13pkwG6IlV28r5ZO5CD9DX15p+qLrmlfbNPnaGN03Jz0A6r6Zrwn9qfQnVdJ8RxFnW4jNvMSMYZeVPHqM/lXnYOvzadypw5WjznwFHd6zpt14btbY3M6TrdQouNwXpJtB69jgcnFdr8EdU1HwT8TJLG4WVIr5vJkSRCpJ7HB78145YyzQ3sckUjRs3yq6nBB7EHtzXX6h8QfG02m2Njq2ttcw2syyRiREMoKnIy+NxHsTXdKCcWjSEuWSZ9yW63knzSJx9cVT8aWvk+GrjUUhklmsALpEj5b5OTj8Nw+hql8P/ABdb6/4Q0/VlViZYhuA5IIFdBJetLF+7UoDwSRXMrzidEkoOxBqOs2tv4VXV7MoxnQeRzwWI6/h1ryu7kMjtJMxZ2JLMepPrWv4geeC7msTNut1lMqRgYCMw5H9fxrGcc18lm+JlUqcl/h/M+oyrDRhT57fF+RzutWxjuFvIuR/EKztUs7fVLIxSLnjKnup9RXVTorKykcHqKxbiyaKTMZwD7cV40JuLunqj3XBSVmtDzxor3Rbsckr/AAt2P/167Pwv4qwVSaTBp2o2Szo6SKGVuMVyGoaZcWMhkj3GP+8O31r3sLmEK65KujPFxGCnQfNT2PoTw5rscyL+8Hsa7rTbxZIxlt2a+WPDniS4spVSV2x9a9d8JeLI5UX94Dn3r0ITdN67HDOEaq03PTr2zWUCSLhwcqRVnTtQTHkXCiOcfk/uPT6VS0nUYbiNfm5q7d2cdzGTx7VOLwFPFxutzn5uX3Kmxna3qpZja2uZJW447Vx3idTZ3Jtsh5ZFi3AjqCx3foK6qKEadM3mR5U9Hx/OuP8AFVyt14xiG8KqWuSfzr4nH4apQuqi16dj6bKuRzSgvdSuR+Ob2NdOFq52iO628HsBnP6isLT7y71V/J85xESGZF4H4+tY/wARNeiv/FcsNrKj29uFjGwAAsB8x49/WtnwC0f2tA2NpIzX1GUZXCnTjUmvef4I8rF4+U/3UdIr8+p3nhrS1jVf3ZX611UFlEBnAyOlPtIrdbRJI5A2R+tN/eD58YH1r6eMOVHz86jmzq/Cj7beS3JHykMPx/8A1VsSRJIUZhko25T6GuV8NXO3UEUnAcFf8K64dK6qb0PPqq0jB8XWSyaJdKoOZCHb6ivOtMcn5T1Bwa9cvoVnt2ibowxXlF5aSWOrT27DDI5/EV7WX1E4ODOCvGzuRavBHNG0UyhoplaNx6gjBr4+1PSZ9B16/wBHm/1lncNH9Vz8p/LFfZeoRlrcOK8G/aD0FLfXtP8AEEMO1b6P7PcuBx5qDKk/Vc/980Y2n7SjdbovBz5KnqeYRHcducVZVcIQcMexqlMrQuG7ZpqyuLoRhjz+tfOyue/FossP3g60jSYbGc4oulkjTJODWl4O8N32vXbmFD5URAZj0LHtS57K7G4czsjR8OXEhISNSf72K94/ZC0c3UmseLpV+ZiLCMkdQDvYj8SB+FczongtNG0S71C4WMrb2zyMD1OFJr239njSP7H+E2jRsmyS6Rrtx6eYSw/QitcNNyTkYYyPJFI9CNNkbahb0/lTqCM/StzzhVORkHIpaqWMmGeA9Yzx9Kt02rAjkfEFnbz6lMs6qc4PP0rzj4k/DLQPEulOt5ah5kB8uVeHX6N/jXpfidgmqDOBlAc4rLafeFG7KjiuecVdnfQrVKVpRZ8K/EH4e6t4Ylmnup5LqwjOEeNOQP8AaHRfrXP+ANHl8S+N9G0G2Tab29jhx944LDP6Zr7A+JOnRzJLJ5YOQd2RkEdwfavNf2T/AACh/aEu9WWFjp+k2j3MJJ4SSQ7FX8MsR9KzhHXlZ7ss3lKi21qlv1f9eR9p2VvFaWcNpCoWKGNY0UdlAwBX57fHjwfeaB8YPEOnxXBW1kuTdQIG58uX5/yBJH4V9feL/iPFo/x+8I+BDMoj1OxuHmH/AE0OPK/9Fv8AmK8k/bZ8H6leeK/DWu6JCTPexvYTMo6FfmQk9hgtWlen7SNkcORY1YLEc1TaSPX/ANnnWI/FXwX0yO7cTyQwNYXQPcr8vP8AwHFfBni/T28M/ETW/CVxHsOn3kkMfOSUByv5qVNfRP7BusXmla94q8A6rujuEZbyNGbJ3D5JMe33T+NcT+3P4YfSPjVpfiG3ibytatRu2rwZY/lP4kFfyrrpNwaR4+ImqlWU4qybbt2PV/2GPDnkaHrniqRDuu5ltICf7kfLEf8AAjj8KwviR4mGt/tj+G9PikDQaTdw2ox2cgs/8x+Ve4fCrTbf4f8AwP05bwrGLHTTd3THj5ipdifzr4q+E2uNr/7Rnh/VpLg+de6557qeTlixxn2zj8K0TvKUjA+3Pjd8Qh8NfCUWvHTTqIe6WDyhJsI3AnOce1eQaX+1lYT3ZjvvCz2cAidzKbsHlVJAxjvjFd7+1b4P8SeNvhzb6T4XsRe3q38czRmVY/kCtk5YgdxXy7dfs9/FoWkjzeGEUKhLf6bDwAP96phGLjruO+pm/tH/AB+X4teG9N0VfDT6X9jvftQkNwJN/wAjLtxgf3q+iv2Ufhbonw0+G48d+JIYY9avLQ3dxcTD/jzt9u4Iufu/Lye/OK+Ivh1pL638TPD+gzRblu9Vht5QOu0yAN+ma+8f23Nbbw/+z5qFtau0Jv5obFdnHyk5I+mExWWxTt0PJfEX7al9H4lkXQfB9pNokcu1XuZ2WeVAeW4+VcjkDmvWviF4f8LftHfAuPXNGhQaibdptNmcDzbedfvQsfQkYP1Br85RIzD5V4r2b4L/ALQnin4W+CLzw3oej6ddvPdG4juLx3ZYcgBhsUjOcZzu/CnYR5Dc2slvcSW88bRyxOUdCOVYHBBqfRbn+zdasdS8vzPslzHPszjdsYNj9KXX9UvNc12/1i6SFLi+uZLmVYhtQO7FjtHYZPSqZ8wfxLTlBTi4vZgfQR/aSI/5lP8A8mv/AK1e0eGNfOteCrTxH9mEJuLU3Hk7s7eCcZ/CvhJi394V9o/DH/ki2k/9gs/+gmvynjHIMBl2HpTw1PlblZ6t6W82dNKcpN3PMv8AhpT/AKlP/wAmv/rVT+Gmnv8AFj4nan4t1K2e20e2ZGa137hJJjhCfTjJ/CvA98gJ6flX2B+zZp6aZ8JbK5IG+7eS5kPrzgfoBXq5/g8Jw9gZ1sDHkqT9y93s9Xu/IiDc5WkUfi78YbTwPfpoOjadDfX8aKZVZtsVup6Lgd8du1M+E/xmtfGOrf2BrWnwWN7Op8gxsWim45Qg9Dj86+ZvGGpXGr+KtV1OYl2uLuR8+244/TFV/Dmoy6X4h07UY22vbXUcoIPPDA10x4KwP9nezcf3tr813fmt91r/AIeYe1fN5Hrn7RHhJfCOvQatpSNHpmoE/u1+7DKOSo9AeteyfAeTzvhFpcnTKS/+htVL9pKxi1L4Q39wy/NatHcRn05A/rU37PWf+FM6Tn+5L/6G1fJ5hmlXH8OUvau8oVOVvvaLt+DNIxUajsfM11pd7NqN4s14wh89ztVic/Mas2mkw27xkAgZ5Pr+NYt1rU0Gq3ikkgXEn/oRq9Fr0c9uQy5x1GcV+10JQ5Fc42mbcu25P2fJCEbcj3rlZI5NF11Y0lEhjbhl7g1attQubgvHYxPLIoLnb0UDuTRoWj3eqzvctcbJOvK5IHc49KdepGURwTM/XpVnfKBgoTgMckVjKNxArT1A7p35JGSMnvWdJGVJIrBKyKZIFc8dBVq2sLmf/VQuw9cYFUoppYyCvOPWtK31q9jxu+Ze9UrdSXcu22i7cNdNtGPuir1qlpFcxrbwhD0L81FFdRXSLJvZj3U9qvCB7hUaN0CDt0xW6iuhNyDxft/sXCngSL+PWorZs20X+4P5U/xHazTaK5i+ZYXDOPbkZqtp7A2cXrtFD+MLaIsnpULnDVORxUM3602CJIZdpq8hEq4PNZG6p4Z9p4NJSBomnhC5wK5O/P71/wDeNdZJONpPoM1x9025y3cnNRUHHYfpwH2ld3TNbmoWMRQTRtg459DWfo9n58TSbgCvatWZcWarn5sgY+tQloxozzJssXRvaqMXBBPvVzUU8v5OlVUzsPrisnuWtibTovOu1XGV7iux0G0n0+9S/sQokXpuQEH2Nc34YiMl9t6cc16dp9ltjTao6Vx1pNSsdmGgpLU52HTohqBu7uzWeHzPMNoGIjdvfFW3QW800tvbJaRlQyRo5YD1HNdM8BiUtgY9MVDpmjzazqIVmEUGfvEdfoKyqVvc946I0Epe6TaVFJPbBipBC5PFZGr3OJvJWEMe4NfRnwx+HuhXGny295EZHkjI8wsQwPt6V4/8SPBd/wCEvEDrM6y29xkQyr1K5/nWFO0kmdEk43XY80ln1GWYJY6VJOMkAx25bnrjPQHvisbUdeme2kt9pV3G0gx4x612bQ3ViQthcTwx7t2yJyozjGcdCcd64LxVCkWoCNVbftBbPck13U4w2sefV50ua5VsVLEIOAx5JPQd6090aZAPzcbeO1ZkEjB8MflC7QevA606GYu8jE/wbR/Ku2LscLQt9MFmdwWdQvGB0NZ8QCock8nJ+lT3J82Qqrls9CeM0iqJA0avgcBeOpHWpbuxkVx9+NePuZP41ciYmJG6dOfwrPmbdfNjjnbitKFWGISQBgE8d6lgeoeAZTNPGI08tCrEDPQjkfzr1fQtNvNQCi1t3cY+90A/GvMfg7HG2r2gmRWDQll3dM8Zz+FfS+geXHEEjUIgzjbXBVqWlZHqYePu3M3w54IaSQS6o5RV6Rock/U9q9A0yytbG1W3tYkhiX+FR1+tQ2b7gNoNaFvHuI3HNRe+pUmZPjXWE0HwbrGsyPtWys5JV5/iCnaPzxX5u3byTXMs0jbmclifUk5Nfob8ZdNi1T4Z+IbCUfLLYytn+6yKXU/mor88W+6T+VdlGDUObuc2IknBJd3+hAvdveoiealYYjqE1scLEooopCLEdu7oGAGDRUsMbNEpDYHpRU3GfZ3w/NummveW8b29vM+IRI3y+WecfUcc1mftIvpqeBWsLmTbdXDJJZqfl5Tq34jcPxroPgr5lv4e+y6tam5s4Y5LlNqjOVYALuz8pwScY/lVn4x/DvT/ABZ4e03Xlla1SwL3BWWUTyXSHB8sHJVcY4GCO1cNHAujJyqu1tf+HKqNJHxdPCRDIuCGjYMv0PIrp9G0mXX9PvpAv77yGu4MrxIETLoO2Rhqx/FEDWOt3MCiRVRiiq5yQueB+VaXgXxx4h8LWskOmSQT2wm3taXUQkibcMZweh4xkYr0NHZhuj3/APZP18TaBeeHpNplhfzIvdTXuwRYbd5iyERqWbJ9BmvkPwV8Rbo/E6wvF0Ow0RbhBDJFaJsV898ce9fT2oQ3LaUQ0mI5nVD83Yn/AAzXn15ewjOV9tT0KK9s4Lvoc3baff6zdyXSoQsrlmlfhR/jXR6f4P0wIPtVzLM54ODtGa0rR4IoVRXVQowFXoKsrcW/Tdg5r4Kck25SerPqZTmlyw0RjXPgbS5/9RcTwP2JO4VjX/w91AMFiu7d48/eYFSPwruUljf5Vmwx6HPFSLNcf6ueMAg8MOjCsJcvQmOLxFPr954Rq9jdWN29tdQtFKvBBHX3HqKxL6AsD79a+g9cstM1e2+zajECB92ToyH1BryPxd4euNFuCCwntnP7qZOh9j6GsozVz1cPilXVmrM8vv8AS2hZmjGV/u/4UzTNSutPnBVm2jqO4rqbiHdn5c1RlsbeU4ljBHqDg17FDMZU1yzV0c9bL41HeGjO28H+NCUVPN+b0r1Lw/4kjuFXccg+pr52sPDOo3N6I9DlE1wQTHCWCu2Ow7E+3WtXRfE19pN6bLVIZbeaM7XWRSpU+4r1sNiYT1pP5HmV8O4vkqrU+mf3N3HgYOa4zxvodja2d1rUikfZYHkJBxuCjIB/GqXhPxdHOq4kDD61b+MOqQn4T65NG4DvCsQ+rMBXbUp0cVDlqK5wqpWwb5oM+Y7C8Z7jzT1dyx/GvSPB96I2UhgD6k15ZpuC/HHNd34dkaONe4rrasclKTZ7PpevSRwBfM47gHrW5a64jRLuK5PvXllrcNtBB/AmrUN/KpK7iPSn7WxboqR6ra65HDcROTgiQc16ojBlDKflIyPpXzJb30zSqWkYj0r6S0mTzNJtJOu6BD/46K6MNU57nBjaPs+VlmX7n41x/j/TgZIr9BgkbGPuOldfIf3dU9ctft2kzQfxFdyf7w6V6FCp7OakebUjzKx58i+Zp5B6iuV+JvhxvEPgS9sYQPtCx+db5H/LVPmUfjyv/Aq7KFf3ZX2o8v8A0T6V69+hx2a2PiS5+dVK5w3PNPW3PnRSdxXa/Fjw3/wjvjW5jSEpp98WurNh0BJ/eR/8BY5x6MK5q3RpbhIkQszEBQB1NeDiKfspOLPdoVPaxTRK1nPqV5Da28bPLIwVVA717X4R0FNF0iGwt+WxmRz/ABOeprE8HeH20yL7RdR4u3HPfy19B6H1rsLS7igbLsOB3PSvMnNVHZbHpwp+zjd7lfXYb++htfDNvI5uNZuEtOM/LGTl2/BQa+j9NtYrHT7eygGIreJYkx6KMV5d8GdJbV9Sl8bXUbLAqta6UrDqmfnm/wCBEYHsPevWBXo0qfs4KPU8jFVfaT0FzRSd6WrOUqOojvlcfxjBq6OlV5wu5c1Mv3RVPZCRxPxCuVtdVtC54aI/zrDu9UtUh8yN16dKT45XBgvNO6jMTf8AoVeW3OqSMrANj0NcNWpyzaPVw9Hnppmt461tHsZVU5JFdx+yxov2Pwdfa5IgEup3ZKHHPlp8o/8AHt1eDa7c3VwwgTLyOQqAdyTgCvqgeV4D+Eg+bb/Zem/ePeQL1/FjV0L1JmWKSpw5e55d47+AniTxN8cY/iSvjG0thazwSWlr9lcsix4wpbd3wc8d69O+NFjJefD+9miTfPZ7bhQBydp5H5Zr5dHxS+KEzbl8UXsa+mxP/ia+lPgzrVx4y+FyrrFybm9xLaXchxlic4J/4Cwr0p4aVJc0jz/be0sj5D8HfECHSv2odJ1cOi2guF02VowPmikGw7vXDEHPtX1d8fvh2vj+LwqVjDPpmuQXEjdxCeJP0xX57+NdOfQPGmraRcQ+Xc6ffSRbkYggqxwf5V+lnwe8Sp4u+GPh/wAQqwZ7uyQzYOcSKNrj/voGs6is7oZwf7Y3iKPQPgpd6dG+yXV5UsUUd0PzOP8AvlSPxr5I+AduI/jP4PMQRR/aSE/Lk9D3r079vDxL9u8faR4ZhkJi0y0M0qg8ebKe49Qqr+ded/AWP/i8PhBv+ojH/I1tTj7jIb1Psz9oj4hap8NfBEOvaRp1nfzveJAYrlmVdpBJOV5zxXz9f/tZeLpbCSNvCmhr5qFD+9l4yMetex/tf6HrXiD4Y29loWl3epXQ1GNzFbRl22hWycDtXyLL8L/iT5O0+BNfYE84smqKUYuN2Nt3ML4ORz2Hxq8J6xIqbTrEDTJnBUM4BPv1zX1r/wAFBLaaf4FxTRLuWDVoGk9lw4z+ZFfLereDPG/hu2TWNW8MavplvbyIwuZ7do1Vs/L83Y5xX2neRab8ef2d5bSGdFm1KyCkk/6i7TB5/wCBD8jUVIpaos/Mr5O5SrVpp15dW81zaWd3PBB/rZYoWZI/94gYH41ueKPh94w8Na/NoWreHdThvY32hVt2dX5wCpAIIPavuH9kHwHcfCj4R6r4g8aKNNnvib25jn4NtBGnAb0OMkj6VNwPz5Cxt/Gx/Gn+TH6n866v4o67ceOPiNrvihbRwuoXjyRKqfdjHyoPwULWDHp143C2kuf92qURlJY0Vt2AcdmGQa+0fhmR/wAKZ0rgD/iWHgdPumvkEaPdYLSeXEB1y3+FfXfw5Ij+EWlxbt2NNIyO/Br4HxAi/qtD/H+jNaO7PjW6lknSJWSJPKXapRACR7+p96+xPgRMt18G9HWM5KW7xH2YEivjyVQsrqudoOBX0J+yd4qh+yXvhG5lCzK5ubQE/eU/fUe4PP4118d4OdfLOeC+CSb9NU/zFRdpHz1qSSRahcwSLh0mdWHoQxBqG2iEt1FEobc7qoHuTXqnx7+G+r6N4vvNX07T57jSr+QzrJChbynY5ZWA6c5I+tVPgV8PtY8QeM7O9u7GeHSbCZZp5ZoyoYqcqgz1JOPwzXsRzvCvLvrvOuXlv87bet9LE8j5rHv/AMeCtv8ABXWI5Gx/o0cYz3O5f8KZ+z3/AMkZ0n/rnL/6G1cv+1V4m0+30Oz8LSyMZruQTzKjcqi9M/U/yrrPgHHGnwg0pIX3pslwf+BtX5TVw06XDcKkvt1br05Wv0OhP958j4/1Vd2rXu1v+XiTj/gRrU8D+G77xP4r03QLJd817OsQ+U4UE/Mxx2AyfwrWbw/Zx6tdSXYM5M7nHRR8x/Ouo8Nzto119r0a4k06cxlDLbOY3KnqNw5wa/cqdGUqat2OU+gI/wBnnwPbad9i07UNSgckF5pHDeYPcY/Kua8V/A+TS7aW50OZbldpDO8qo4BGOnQ8dq0Pg/8AFi9k1q18N+IrpbuG4JWK+mlCvBhSfnY8Mpxjnke9e4ebp11FujubSdSM5SVW4/A1xVVOnLlkbRsz4uX4KXtxDM0etQ7onKFfLzgjqCc1xHjvwTe+FbOG4uLmK4jklMYKKQQcZr6v+PmqRaHp+n/2Lerb307MziBYyjRjuw2/ez34r5p+JWqapqWkqL+8edFlDqCqjkjHYe9ddKpScPevzfgN0na55yCDyBS7j/dqFWZexq1bmGQYdyrdqZzktv5i4O4AegrorCVWt88g1iW4wdqkfU1qac3ky/MQwPQela09CWrm1FJ9mtjK6Bl/jU91NZl1ZpZSCONt0LLviP8AsnoPw6VY1CT/AIlF43U7Vx+eKsatF/xLbJj99UCn8s1u9SUZq8rTJRT0702QZNQxorSL6VGvy+tTMe3SomPWs2URXc+y2dvbArn2yWxWnq0oCrGp68mqVhCZrpV/Ws5O7Bm7ocRW2K/dPXmpHLLcIrdmqwI2RUk3YZRzUFySX3ntn+WatqysETM1KTzLnB9cVEVYxs2M89qjkbM+78anTiFuwC/nWF7ss2vAyhtQfPOAK9Us1HlKR9K8h8KXH2fUvQMOPzr1PT75fKDZ/CvNxF/aaHpYRrlLl2zbViRWkdzhVUck+lafgFJn1v7JcRvG0Z+dSPun0NYLXzW95FdKrZQ/w8n64rf8J6/G2pNdiRZCX+fKlWGO2DXLWUnGx3U+XmR9OeHrS3sPCa3rffkwFINeYfHu6hufCkTuytOl2gT6EHP8hXSaX410660dLEXICdQjkcHvXL/Hl9IvPAkDWLqt3bTRvgfxknBHvwT+VKE43jFPY0hTa5nJau/5HnVvots/hqfU3H3AoUk/xE9B+FeIeNv+RpuowQ3lkJ+IFer3GuTrpC2j/LDFmQgdzivF3ma5u7i8lOWZmcn3Jr0qF2m2eXimlBJDceXBJtP3Rt/OoYH2R/dB3cUTNiBUOcudxpsLbTuIyB0A6n0rqueeE2BIqqw+UHn3osh/pa4/gGce9Rqp8zB4A654qSzYrHPJxnB60LcCujbrotjq2cVsXizW+qOk5xIAu/3yAR/MVi25/fjPTI59KuyszTSMzEkEDnrx/wDqouB7B8JZI4b7TGLbgXKnI7fMD/SvpjQm2oqd+Ovevlr4R3jG/wBHgkChGmmUHPUlCQPzr6l0ZP3S+jAcjsa8uv8AGethmnA6ayOMHgmte3bP8NY1hwdrcN/OtaJtqFm+6BTjsTUOO+N97LZfCzxPcQEB00+RQc9N3y/yJr8958bsc4B6V+h3juOx1rwL4gt1vY3SXTLgHI6Dyyf0Ir897iIK3ysHB9uRXr8vLSivX9DglLmhfzf6FV13RN6jpVVgRV2RGB444qs4P1xWZgRUUpp0a5YUhGtbHy7dFMbZx60VEisUBWXA7AtRUjsfSfwovEvNfbRri8mghltWQkN5bsf7vqOecjtXs3w/tNet9Lt7C4W1bRUd0CXTgtCP4SfY54HX86+VvByrcat9kutTisf3JRZWdgzt2UYBzn0r3PwqupaZp1rqF9ps+o6fLjcsSFg23bgMq42HHQ1VTFQnrJa6/cUmraniH7Q3g3UvDPimW4u5I5obqVjHKi7Qx6kYJzx/hXnGnMsN5FJJkQyfI7Y+77/h1r6I/aKU6nc2OpppF1bQX1u0Mq3ExlYuhzwT9zaMccZya8BaD7DcNbXyFraTguvOD2IqpuLs0RBOOhe1Kz1LTbuz1iZSUDIIplOVkZeeD34r7DGsx698OdI1G3kysrRhjn/ZNfKfhXUNb0uA2dvZW3iLRpGDPaSIJR9VGCyNjuK9p+GXit7jVrXwra+Db7RtFLGUi7Z2KkDgAkD1NeVmtLmw85X2TPVyypatGPmj2DSNPYQIWznHNbcFmnG4D8agjmWOMLGucDqad57f3+K+CtGJ9PUlUm+xbaxt2Tb90+oPSmwK8LiKSXzVHK+oqt9oGPm59yaSGb9/j/ZNc85R6GSpztqzRYWsikSIDWPrnh7StTsZLdlaBm5SRT91h0OKtmfBx0ppuDjrXPNx6oKcakHeLaPEPEmj3Ok6i9nckFhyrr9117EViSWyMe/4V7X430ca1pDNFGPtcALREDlh3X8a8gddrYKkEdciumjJNHt0avtI36jvDumXNxqtvDZ3qWs5b9y8jYG8fdGe2TwDXTajqltqTtovxA0ljcwnZ9qUBLiI/wC93/HINc5btsfcpwR0PpXqGr6Nb/EHwvZ30UiQa5FDs3Nws23gq38we2a0s1K8XZ9Cq1WnZKvG8Nr9V5+nc801HwnrGig6h4X1JNasPvFYxieMf7Uf9VzWJ4r8azar4Ln0mQFXaVGYHpgGtjVPC3jDQ4muJ7S8soFYL5inKgnpXMeO/DesaJAJNZ3rPKoZF8sBSh5DBh1r2sBj5yqRhV3/AK3PLzDAUoUJTo1Lrtp/X4HK6Ww3jPrXdaHJ8o9MV59ZNtcetdhoFzjbnrX089j5ikzurVlKA5OcVaQZXPoaxbeXcFBbvnitaN1MXLcjniuWTO+BctdqketfTnho7vD+nMe9rH/6CK+VPt0ccoUnHYV9U+Hcr4d04HGRaxf+giu3Ap6nm5nJNRNCb/Vt9KVD8i0kgyhHtTbY7ohXodDyepxeqW32XU54VB2sdy/Q81DKFS2OehFdR4g05rl0uIRmRBtI9RWBe6bctBtJWMjsx616EK8eVXZzSpu5wHxM8JxeLvDMliuxL6NvNsZSM7JQOh9mHB+teQfD/wAO3Gn6lJda5aSW91buY1gkXDRsOCSP5V9JI8WnqJN4aVe/YfSuR8f6PD4gdb/TporfUFGGLfcmHo2Oh964sc/rEbRO7A1FQneWxyF5ffN8h70vh3Sbnxn4jXw9bOUtYwJNWuFOPKhP/LMH++/T2GTWfZ+DPGl/eiBvsWnQbiHuXmEpUeqqOp9M17b4F0vSfCehJpmmhiMmSaZzmSaQ9XY+p/SuLD4b2XvT3O/FY2Mo8sDt7KO2sbKGztY1ht4I1jijUYCqBgCpDcrXMXWsohxuFVl1xd+Nw/Ouo8s0/Ffi7T9Ct5IRNBcas0Ly2unGULLcbRkhR16Z+uK8W0X4m3cXizTPHMl5PJoeqn7DqdoZNy2E6/wjPQdHHqNwrs7611bUbqZ5L6Dy2GEPAkU5OCG25Axxt/WiLRdSiaNY7y1ESRMjIgCK5O3aQAvykYPPJOT0zXdRnRhFqWrZjOMpM9V86OQK8bh1IDBgcgg9CKl8wbetcT4X/tCxjmXUb5Lp3ZSrBcYAXBH/ANatqfUVRMlq4pKzsnc1TPP/AI+srXunZb/li3/oVeSXTqFxkY713vx61IG9035v+WT/AM68nuNQUk/NXl4lfvGe5g5L2KLum31rpviGx1K8tWvLe1nWZoQ20vtOQMkHHOK1vHf7RUXjueTwLYeHLjT905865e7WRXVASV2hR1OO/auE1TU44oZJnbCxqWb6AZryf4eXLSePo7pjy3mufqQf8a68vv7ReqOXHqLR7c0OAPkx9BVvwj8frD4UzXmm/wBkSa8l0Q7rBdLGIHXjBJBySO3sK5D4geLY9N0hrC1YDULlcAg4MSHq31PQfnXjV4qyRlj1r6LGTjy8iPHo09eZnR/GPxpp/wAQviPf+KNO0ibSRfBC9vJMsp8wLgnIA64zXrfwF/aIHwy8EHwvfeG7jV40uXmgkju1i8tWxlcFTnnJ/Gvm1l2nKkgjkEetaFpcGeNiw+ZR83+NeWkmrM6Gdd8RPFFx428d6t4puIjC1/OZFiLbvLToq574AArZ+G2uR+G/FujeIZLV7pdOuVnaFG2lwAeM4OOtcVo1rdX90lnZ20txO/3UjXJNev8Ahb4Q+J7y1WS9ns9LjODtky7/AIgU3iKdJWkxxoznqj2dv2sbEDP/AAgt7/4ME/8AiKiuP2t9PhjL/wDCC3rf9xBP/iK5Kz+C2k/Zv9I1+6eX+8kChfyzXMfEX4R32jaNPqenXi6jbRDdIvl7ZEHrjJyKzjWoSKdGS6mp8a/2jLH4jfD+68LQ+FLrTXnmikE8l4sgGxw2NoUdcetcJ8Gfit4i+GmqyTaWUu9PuCDdWMpOyT/aU/wt7/nXm0oKsQeuamhfjHp0rdRjawOJ9kj9r7wHDBCdS0HXre4cfdjSORAfTfuH8q8V/aE+Out/E3Tm8P6bFJomhkh5IY5N8tzjkbyMZXvtH6147dJDcQNFKN0b/mp9RWbavIjHTLibZIh3W82ajkimTYozDUtOCyJMXgPCSxtlD/gfapYdauTxI7HtU8dxM0r+UFjvBxLAw+ScfT1/nUC29jfA+TJ9juM8xSfcJ9j2+hparZjLdpqS+afMwysO9e//AAk8Wap4oXTfAvh/wzcXd0YPKef7QFjiTGDI3y8KP/rV81XljeWRHnRMqnow5U/jX0d8Kvjt4I+FvwV+yeFNEuJ/HV2xW7e7XdGD2kLjqg7IOc9fWvPzHLcNmMIwxMbpO61a1+QKTjscr+0N8DD8L9V01LfxBDqlvfQ7ijbVnSQD5vkH8B7H8K8102XUNLu4bvSVkiu4HDxzJ95SPer2veNtd8Q6zca34gupbu9nbLzSn9AOwHYDgVQfxJJny4LcSMehxivR5YSjaXUSPb/Cfx6uIrRLfxV4cuzOq4NzZYIk+qHofofwq14h+PcS2m3QfDl35rDCS6hIsMaH/dBJP6V4VGPEF8vzMtnH64wcfzqOay0+1USXcst5OegYnn6CvlXwRk8qvtfZv0u7fcae1lYk8RvfeK9XuNW1K/gnvpTmR0LMMdgOwAr1L4d/Fqy8HeB7Tw7caPNdyWwdfOjuQobcxPQrx1rx25vyAI0VYx/DDHwB9arGRj80jAn68CvYx+T4HHUI4etC8Y6pJtWtp0sQpNO6N6bWpnnlkhyod2b5uSMnNVpL5s5eZie/NYzXa9FYfnSLIWO5uQOgr0lOysgNqK8Y89AfXvVy2v7pP9RLKmRztYj+VZljDvjEszYUn5R61ZS5j3bVZFUHgZrSLb3EbNs08vzGV898sTWnHGJoDDcIk8R6q4zmsXTJJGvNi8oBljW2sgXDDjFbppoSOY8S+F44k+1aXux/HCTnH+7/AIVyRBB5BBr1RpFli2nJ68VyuvaXFNIWjwkvY9m9jWNSkt4gYME2AM1rWk+R8qDPrWCA0UjRuNrA4IrTsjvXBbauOvesovUTNmJPtcyQMwEIYPLz1A5A/E1q6uN9j5g5GRj2rNgljWFY412qOue5qa8uQNMkBIxuU9feumLsmTuykh4pWwajLfNjGBUg59KgEV5Mc4qs+Rmr8icdKzdTYxQN6ngVE1bUpO5jXsnmTMw6dq0NBhKv5pXNZbZyO9dl4H0y+1yKdbS2QmDGW3YBz2571lHcbRG77l2jHPaqF9IVgJ6ZLfrW9rmjX+nMRfWM8BAzl0IH59K5vWf3YjhBzxmrqOyBIzCfnY9sVNKyiAjnJxioByPqalZdwbtjGK5iixp0xWdRwNj7sgcnNd3FePDarNyVwPwrzYSeXOH7Z5rutGuBc2IjJzxXLXjqmdWGlujdtLxrlA6LuHqDmr9msbZaT90ezZwa53S7Fmmfy5PLbtxwa3bCHXbN0uo7KdlVvllSLzEY+nQgms+S+x3RTaNvTPD+o64jf2fBd3K5wZVchF+rdKqpLdeFtUvYYJvMniR7eQuTIozwcbun1610ul+OPiFpulzXa2eo/YoMGVpLJTCuem4EDH4V5d4o8RXmqatd38tlHHNcyFnWLKrk+gycVMabvqiptRjvqM8RatINOuV3feQqD9a4hQRbnGeTgitrV1mOnM8mByMgVhq7AqRnAJJrrpKyPNrybkiO4OJiP7ox9KjlbZEP7xOfpSZLMXY9TmoJX3SE449K0Odk4ckjc2SD1PerVsubWVdq5fhcnGPeqUOOPrVlGfy2Kk5HPSmtxEFt81wg/vMB0q3cMDcyKGIG/vUVusYUTbijrklcfkQafdFlldWwDtHbn86BnqnwXWN9S0t2xujvMgf3lKNn+VfV2gR+XZooYErxz0r5H+AbmbxLa2pwV88MM/7jdK+v9Hg8mBQ33HPBz0P+RXmVl+8PUwzvTNe0PK/Kfp3rQuXC2rHPWqGnFWZlJBP8qqat4m0nTNbtNFv51jmu1LRljgDB71tQjzzSIry5Yt9hNTsY73w7qdvEsTebZTx4VefmjYV+dzny7hvMVhtPPFfpDJYSeZ5trMEb06q1fDXxl0GHw78T9Z0u3jMdqk/mIgHCq4DAfhux+FevV+C559PWm12/U4VpTKm1Rx64q9aeGdVudPmvre0kMMSl3cqAqrnGcn61dgg0nyCjy7J+CGVidwPYDHBrsfBGhszi6tvEEMogO2aFpwjLnP3Q33h9K86rWcUVCCbPMxp4IOYpDt4YqMgH3p0Frb+aFJwv6/WvVfiD4dt9N0CK4P27zriRmW4dcR+WONmw/MWyfvHAHvXmllJGs+ye3UqM/eOOfqKIVOeN0OpT5HYqeVD/AAnjt8porTmvLJ5S0dvFEpxhFbIFFVzMiy7ntPw3s9L8P3Mlzb4vriSPaPPQEqQfvKe3I7V9G6D4h1HUfC9s9jeWi3jRB5MqD85IzuAGMEe9fK2hyfbLB7iDVr2YJ/y7A8pk9a9D8FeK9a0vT/3dlfXGk20o+1zxJgLk/MQTwWAI6jHP417NZYenSTWid7W1+elxw95NNm5+0PNL9izC82pojbpJlQ4iPAKgKMD/AAr5+vNP8t5lvLeYoQC6EAFQRwG9D7V73N4qt7G31i+fR9TkN0iiKZJGkVlI3KW5+8R17ccYrynXdasr9I2i0+6tJ5yTNhm2OCcBiTwK56NOjV972l10uRy2Z56mmNbaijWl7NZFmHlyITuHtxg5r274d6L4507WDrHiXUNZurZIQkJvYZlBJI5yw2jAHrnmvOYYvJ8RaRDKYZG/tOFleM7js3LgGvonxr8Qob7XI/B2i7L7ZvOrTYJ8jbjYqnOM7uCee1eXmlL9xUjtoztwMuXEU2u/9fmdBZ6isiIVbORV1LokcmuDsbx4ZAucj+Vb9rcsRya/KKsnFn6EqKkjohNkDmiOVvtAC45B6ms2G496mikUXEe7OORn8K53UuZSo2uaRk+buKkRjwF5PvVVi20Nncvrmnwtz1/A0ru5zOOheUjupRvY1518S/D/ANnm/te1X9xM378D+Bz3+h/nXoMb/jRdww3lpLazKGilUqwI9a1pz5XcinN0p3PBwcGu+8CX0y6FcGFj5lnMHGP7rDn9RXFeILGTS9UuLKXkxNgH1HY1t/DDUY11ibS5G2m9iKxk9C45ArsqxdSm+U9Ocly36f1+h6gdStPEWiPZ3TBX4OSPQg1xPxHht7j4ORWmpFWu7TMdsxb5sqxUge2BUcrXNrqHkx/LI8mxQTjmtJtNmuNVGl3UwkleN5JSTlYkPLfnmjKViMTNVGtI9e5x4zC0aMeRS0eqXbQ+X0+STAHOa3NIm247e+aqeKtNk0fxBeWEgIMUzKMjGR2P5U3Tm5Uiv0ZPmimfHpWlY7GzumGPnq7NqUioPmx/WsS0hkcKVUmnXljfuu2NG57Co5E3qb87SJY9Sa41eygjbMk9zHEAPUtjH619tSzpa2tvCrAhWSEfgMf0r4c+Gun3C/GbQ7fUAPLhZrph2OxCyn8xX1tFfvMbSFmPyuCcnuTXrYWirXR5OLm20eh9qhsW4dfRjUy/dqvafLczL6nNJbHMS3JwhrltfufLRua6e7PyGuH8VvtR6QzpvDWk6VqGgW9zd2MMruCWZlyTyaoi4+GySGL7RoqsDggyAYNavgNt3g2zb/Yb+Zr5b1WRv7SuiDyJ3/8AQjTA+np/C+g6lZCbTDHCGGY5rZ8ofy4IrzTVby60zUptNuP9fE+0gfxehH1rY/ZxXUDpOozTCQWTyL5O7oWAO4j9Kn1Gzg1X43pBhWS3iWaYepVRj9StAHQeGfDFvDYLqGuqrSld5jc4SIe/vVqHXvBdzc/YUuLIsx2DMJCk+m4jH61k/GTUpYdNttMhYr9pYtJg9VHb868xNqfLyKQHqHjTw+NPtH1PSwwiTmWEc4HqKxfA13DqPiGG1nVZUZWJVunArrfh1enWPB6RXZ81o91vJu/iA9fwNef+AImsfim+mtn9w8yDPoAcUAdr46jtdMSzNtCkO9mB2jrgVxmqawwUANxuXv15rpvjLL5UOmn/AKaP/IV5jqkx8mNj2YVcNyWenfE7w34euPh5qmqXOkWkt1baZLLDKyfNG2wnI/GvFv2V9G0HxbqOuRa5pVrqKW8MTRecu7aSWzj8q96+I+5vg5rpXr/Ykp/8hGvBv2FWLat4mB7W8H/oTVzzinNM6qc2qTSZ6Z4w0f8AZ/8AD90dK8UWnhXT55I9xguiEZkPfB7VD4b+GnwA8U2003hLS/DVwyDbJNpNwvmRZ9djZX8a+aP2+W/4vVED/wBAyLH5msH9kS+v7f4weHrHRRI91cXDPebM7VtgPm347Y/UitqaV9NDKTbWrL/7Uvwxvfh34wS8+1yXukaplrSZx80ZXGYm7ZAxg9wa8ckyyE9q+1P+ChcsCfC/Q1bb551dTGO+0Rtux+a18Vsc26+4rojNyWokj63+Ctn+zfJ8K/D7+MY/B39vG1H203jDzjJk/eyevSvUfBvw+/Z28Vi5fwr4c8JaqLbas5tED+XuzgHHTOD+VfnXMM19ff8ABOD/AI8PG3/Xe0/9BkrGStqJo9tsPDPwU8Larc2dnpXhvTL9NqzxqoWRcjIB7jgg/jWZ8TJ/DVtp1q2gGy3lz5n2c84xxmvI/iVqcA/aN8X6VMcShbSeP0I+zxg/kQPzq/PI0lvHCvLyMEX6k4FclR6tWOmnGyUrntPwp0Kw1DwqmoalZRzvPIxj8wZwo4GPyzVf4i6baabdwLBbRx2l1E0boo4J7j8Qa6wTWvg/wIk0wxDp9oNwHcgdPzqh8T7UX/hL7Zb/ADGBlmUjup6/oa05Fy2Med81z88/iboD+HfG2o6WqlkWUtEQOqtyv6EVzhSSORQVbLfpXvnx68J3GuWD+KtLVjJZxrHewciQqM7XHtg4/CvAJmGRn6iuijUUomtRW1Pob9i/wZ4X8X634lh8U6DZarHbwQtCtzHuEbFmBx9cCvcPFXg79mzw7qS6d4j0Xwfpt4EEixXICNtPQjPavLf+Cf8AIX8Q+K8kk/Zbf/0Jq439vLB+McAwCRpkXX6mnLWVjB7n0HZfCr9nf4gafOvh/S/Dd4VADzaRdATQntko2VP1FfKP7TfwXPw18SW3kXklxpeohjZXUijcGXrHJjgsMjDdxWb+youuRftCeGv7BaRfNnP2sITt8gD95ux2x698V9Mf8FCI7eb4U6RE7hbg6srQ+uBG27+YqVdOwtjvovhP8HNN8IRalq/g3w/BaRWiS3M0sPyKNoyxJrlY9J/ZPPzJbeAz7hl/xru/i3tX9nvXPMxj+wuc/wC4K/NZLiCMBFdFUY4DU4R5t2B9ffGzSf2cz8MNebwrbeEf7c+z/wChm0YecH3D7uD1xmpf2O/hr4C8SfDW61DXvCel6hdpqEkazTw7nCgDAzXyJ9q3KPL5H9//AAr7f/YJk8z4R353biNVlz/3ytXJKMdBHyx8f1sNA+LXiXRtHtIbS1tbwxwW8QwkS7V/TnpWh+yJomheL/jbBo/iTTLbV7J7GeSSK5XchZQMHHtXOftOFn+P/jONSFH9onJJxn5FrtP2Eo9nx/s/u/8AIOueh9hScm0M679unwF4N8Fad4Xfwn4ZsNIku7iZZjaRbWlAUYB9ea9B/Z+/Zx8H+HfBtv4r+I1nbahqcsAuniuz/o1jHjcAQeCwHJJrL/4KFTx2r+Abqb/VQ6i8j8fwrtJ/QV7N8cdOv/GX7PeuWfhhTc3F/pSvbJEeZlwrbR9RkVnfQRzWi+Mf2a/G+pnwlY/8IteXE5MSQSaaYVmPTajsihj6YOT2zXz/APtb/s/af4Cij8Y+EFlTQZZhHd2jMW+yO33SpPOwnjHYkV81SxXenX5imS4s7y3cZVgY5InB49wQa+jfGv7UN94o+EaeB7jwzDcXVzpwtdRv7qY4aQADfGi9+M5JHPahbjOu/ZP+AOkeKPD8PjbxvbNdWMzEafpzEhJEHBkkxyQTnA9q9fn8c/s46VrJ8JSTeF4biJ/szJ/Z2YkbptMuzb7E7sDua2/2fL6HX/2ddA/sqQK50trUYONkqgqc+nPP41+cPizQ9a8O+IrvRdesJ7C9glZXilQrnnqPUe4p3uxH2X+0b8BdBt/Ctz4z+H9mlnJax/aLmyt+Yp4sZLoOxA544Irkf2LvDXhnxpqPiOPxLolnqi2sMJhFxHu2Els4+uBWF8Mf2ltT8IfCeDwhcaENbvYN8MU91PtiW3I4UjlmIyRjjjvXZf8ABPpxJrvjGQIkYeKBtiZ2rln4GecVpeSixnT3Phz4QeHvjnruk+JdL8P6dpK6VbSWkNyAsfmktvKg98YzXU2Whfs06rqEGn2lj4Nu7u4kEcMKbWZ2PQAdzXgf7aUmz43y/wDXjB/KuD+CE+741+DV9dXh/nVcrcb3A+yfFXwu+AXhuzTUPEfhLwvptvJIIlmuYwis5BIXPrgH8q8+8Z2v7K8fhHWH0dPA39pLZTG18p13+bsO3bz1zjFbX7eX/JJNNx1/tmI/+Qpa/P2+j8q/nT0cn8+axS0uFtD78/Zw+FXw28R/A/w1rWveDdIvr+4tN9xcTQ5eQ7jyT+FSzWf7JMUj28y+A0dGKsjOoIIPIIzXV/spf8m3+Ff+vBv/AEJq/NbxMQfE2qHcP+PyY9f9s0rsSR993lt+yo+m3Js18CtKIm2bHXO7HHevie0Qsi9zjmuTt5pIm3wtg9/Q1owa1PH96EE+xrWnJLcHFnUx2pZema5/xQnlTRRexak/4SW6UYWFfxNZmo6hLeT+ZIoyBtHPatJ1IuNkKMWVWVmkCqCWJwAK9O+GupX3huAwpBBPHI2+RHXnPswriPCsIk1XzHXPloWH17V7j8EYdLudQvBeWNvdTKA0PnDcAO/HT8a46tZ03eJ24eiqj1NE+LND1OIWt9BNbefKocOvmIFHJzjtwO1eGfEW6sbnxdevpqxLaq+xPLGFbH8X4mvp7xrrOj+G9E1LVJbS2hkt7TbbIkQCvNJnC/oD9K+QZ3aR2kbku2SfXmr+uTrwtJL1KxGGjQ2e4wDEqDAIz3p8z7W9ySKYTmZR6ZpJTl1FQcpDLnca3vCN7tm+zs30+lYEnU0W8rwSrLG2GU5FTKPNGwKfLK569ZI23zYceprpNM8Xajp8KwCW4jjBB2I3yk+uPWuH8J65b3UAQuFk7qexrpvPidNr7T6VwXcXZns0arteLNbxX41uNX0eWwDXf74jeZJcggV5+tqPM3ScfX+db97PbIh+6D7Vy+qXygMEPJq1J2sicRVlU+JlHxHdK8Dxr90kY+grnZGwn/AMHPTNaGoxzeQJZVKq5wuetZtwCYCRzgc/nXXT+E8yq7yGPBIIWkHKAckDpVdFZshe3WrkUnl24WQtslXsfQ96jt90M65CkOOmfyrRIxZCvRRnjNXLdm8uXHI2Hg96rTRSR/K0ZBHPPpVqw2rOFkyEIGfoadtQKxnAtzD2L7+nepnw6xSE/eXbz7VBf27W100TDvwfUVYhBksGwPmiYHFDBHdfAe/Sy+IWmhnIDTLgdmwCCPrgnHvX3Fp9vFdWD7WDqXIBHQc5GK/PvwJKsPjHS3IHNymM9Mk8frX294S1mQK0UjH72STwdx6nHvg/jkV52IVqiZ6GEu4ux1VlG0bujfeU9c8N6GuT+IXh7TfGCm2jmit9XtgWtJs9fWNj6H9DXaW5E1sZIyN6glT71wNjBc2dw8dxm2e3lLROx3mWJjkHPfBJH4Cu7LoXk5GeLqWVkV/hh4zu7W8PhbxOHhu4W8uN5eDkfwt7+leSfta6X9k+JaagF/d39lG+fVlJU/ptr2fx14bg8U28d/ppEetwJ8h+79oUdv8AeHY/hXBfEK2fx38NmElvI/iTw8S3llfneHpIMd8AA/hXqTgpJtHDSfK3FbPT0e9j5vaJefl57cURfumDqBuzkEEgg/UVYljI/wBmmlCRyy/WuCUUO7Qy/uL28l8y4urmVyu075Gc7fTntVRreMxgbWU+p71c2NnnJ9xS7RjPmVHKh8zMv7E55GzH1orQOzP3hRRaIuZnaWVhYzaRHqdrqzW1/K3763Zwpb5vQY2g9Rwa9u8NJIng230VmvFuL+eMW0ZgEcDoMdJW65OMk479RXkcOjzG8MklvdXglhUu91tfaOMhff2r2vQ9O0PRRaIh1W7uJLRHuI7iYOu5kwFDE5UYHbgYNd0sNUhbl93p/S/yNaK0fY9D0TSV0LVv7U1DWbS5ke2+zLbLKFjyvOwRgYJByM9cV4x8cNW0vUNZ0uLQ1hkWS3IkX7IyzINxyrHoQOecYA716p4Zljsf7NCa3ZmdQ8ih/wB7dRqT9zAP3AMfMcH2rwX9onVNP0vxTqsel6ob6SVQHlLZ2sw+dc46k9cfStMPJUm532IqqzR5muox/wDCVg2yrKLa7ieIfdDhHyee2cV23gLQtWl8YP4nMY+wNdSrI8ZZlV3RmCbgMZwa8ctRO8xki8wyZz8nUGvSPhDca1D4vt7O7ubtbWSGV/JaQlCdvXHTPFeJmdS+Gqyt0Z2ZfH/aafr/AF+R7FFITKfrXVaZia1RhzkVxittl/Gup8M3G6IxejZFfk9XWJ+lJcr0L7sYW+bIHrV+2KtJCTIArMBz2J4pLm28yE98jis6ykxDKjMuI2By38JB71w2sxtqpHQ3ZVltJtj/AC56HqGqWOQH5gMfTpVq1kW+tRDNt8xR8rDkMKpSRNBJtYACtWrarY86MlJ8sty3FL061YWRsVQiYZq1GVH0pqRnONjivi1p3m2UOrIvzRnypfdT90/nx+Nee+FxJJ4o05Y22OLhSp9xXueqWlvqOm3FjM6KJ4yg3dM9v1xXz3P9t0rxLBCQ8VxDdKrj+6Q1etgf3kHBF06qjHXoeg+KfEtgnj22tbm3up3iAadLOPzGVj1yBzx6VzPjW+8Qalq9/Ho9zLbWLyACVmMbzIAMA5+YDI6Yr1zSdeudMWQWum2qeY5aRooxG0hPUkjqfrTr/VtC1UFdU0UM+OZUGHH/AALr+ea+kwdKGHpqEXr+p5FXEynL3o6ep8yeLY9Q+1I+rXZu7woC0pzkgcAZPXAGM1U0NfMcL6HBFdf8crXS9P8AENiulzTyRyWu51mAyp3njI61yXhdh9uAbpnivZpNunc8mo06zsemeGtNjaNRt6jniumTTY403bapeE9pRSCK6mWEFeOawvqdqikjz/WLWGx8aeHtdX90sdwYbhs4zHtJx+h/OvbdIuvtC29z2cq361458S4G/wCEdd+B5c8TZ9PnH+Nei+Bb4XHh+0YnlUWvo8s96g/Jng5hG1Q95jOY1+gqGL/j4ko09/Ms4ZP7yA/pRDzNJ9az7nIF1/qzXC+LR8j13V1901xfiePejVIzq/h6B/wh1iD02tn/AL6NYa6Z8KvtLSeXoBm3ktmRSd2ee/rW94GXb4RtF/2G/ma8ZtNH338529ZXP/jxoA9Y1fxn4f0ew8vTpIrqRVxFBbD5B9SOAK5H4SST3njbUtSvDuuJ4SxPplhwKq2+kr5X3MGr3g4rpfiu3kYbUmBhY+men6gUxXJvi9z4gsN3T7Ocf99Vy77fJxXbfGWwkaztNViTd5BMchHZT0/WvNTebkxmgZ6n8HM/2Lef3ftHH5VzekcfHu6x03Sf+gV2Xwwsm0/wkk1xlGnZpzu4wvb9BXnvg+9Fz8Xft7fduZ5gpPoQcfyFIDovjm22LSR6yP8AyFeb3GyVEV+mRXpXx4t5W0vTrtVJjimZXPpkcfyryI3Q2+YT8uQB781S2F1PevH3Hwk1oAZzo0ox9YjXhH7EUQh13xMvc20Bx7bmr3jx7+6+FOrLP8hGlOrA9iY8Y/OvBf2LpN/jvxlGD8sNrbIB6HcxP6msZfGjeP8ADZ6j8T9I+Beo+Kl/4WEvhZ9cMKhV1G4VJjH/AA4BIOK2otF8AfCjwxqPiHRPC9rp9pFF5tw2nWqmV0+vUjp3r5a/bOtUk+Nxmbr/AGbCg/Wvo74B65D46+DNtZakwnnggbTb0E5LYXAJ+qkGtDNrS58r/Hz4iR/FHWxc3VtPa6VZRstnbsuSueS7EfxHA+leHTYEaqBgYr0/4paL/wAIXq+raHeHa8MrwwrzmRf4SPbBHNeYS/NnjgCuiPwlNJbFKTpX19/wTi/48fGv/Xe0/wDQZK+QZe9fX3/BOL/jw8a/9drT/wBBkrOWxLOK+Oc5h/bJ1TDEB4YVPPb7KP8ACvTvhVZya54z0uHZmO3uPMnBXPyoCf54rzH9oDUPsP7UXjCJIWknvNNt7eFkYK8btHF8wJ6cZ6cmvbv2SvDs8bat4lvrma4mcLaR7z8qgAE4HTPAyfeuWavUR0RdqTOr/aYfX5vBVtpPh7Sr3UJry6XzxbwPJsjQFsnaDj5tv15ro/hwNQ1X4XWNnrdpPa3v2Q200c0TRsCBtBw3PTBrL8X/ABUtNA8RXOjLpM949vt3yJIFGSM459M1p/D3x7b+Lru5tV0+WykhQOA7htwzjjFaXV9zBp22PLbHRLWaW5s9QWSRwzRsS5yhDdR7g8ivk74veDL/AMF+JJbK5LTW8haS1uduBKhP/oQ6Gvt7xhp/2Hxjcsi4juMTLgdz1/UGuM+K/g218aeE7jTJlRLoAyWkxH+rkA9fQ9DWMJezkdCfNE4f/gnq27XfFZ/6dbf/ANDavcfihpvwNvPEyv8AEM+F/wC2TCqqNSuFSXy+2ASOK8U/YFsbrTfGHjXT72Fobi3hgjkRhgqwd64n9vVd3xng9tMi/ma692c7XvWPrQ6T8PfhF4R1TxRo3he2sLKCDz7ltNtQ0siD05yfzxXwv8evjJefF7xSk62r2GjWSsljas2XGervjjceOnQetfYn7Mvie3+JHwItrLVGW4uLWFtK1BWOS2FwGP1Qqfrmvz++Jnhm68C/EbWvDc6lWsbp1jJ/ijPKEfUEULRkn6iXeoaRpXw/Go6+0a6Xbaekl2ZIjIojCDOVAJP0wa8nT40fs0PgrqGhnPT/AIkM3/xmuv8AjG3/ABjpr7f9QE/+ixX5hRuMjtSSBI9D+OOpaTrHxP8AEOreHGQaJcXW+0kihMSsm1fuqQCvIPYV9Z/8E+GVvg5f7RgDVpf/AEFa+Cbm4Zl8tWOO/pX3V/wTru4pfhPrFmrDzbfVmLr3AZFIqpMD5Z/acwP2gPGh7/2kf/QFrsf2D2z+0Faf9g65/kK5n9rbS7rS/wBoTxWt1GyC6uFuYSR9+N0XBH4gj8K679gWyuLj48LdQxM0Nrpk7TPjhQ21Rn6k/oaXQD0z/gpH/wAgnwf/ANfM/wD6AK4H9nH9p6/8AaVB4W8XWVxq+gwfLbTwsPtNqv8AdAY4dfQEgj17V6L/AMFCYI9Uu/AWirdQQT3V5KitKcKgbaoY+2TXkPxu/Zv1r4Y/Du18Uz61Fq7m5EV7HawERW6MDtcMeSM4HQdRSQH1Vbar+z78do/srNoerX7qcQzxfZ71SRyV3BXJHquR714B+0r+zL/wg+h3PjDwTdXF5pNsN15Z3B3S26f31b+NR3zyOuTXzHbzS2siTW8rxXCMHSVGKtGR0Kkcg571+nvwy1C68Xfs7aTfeIv3s+oaD/pbSD7+YyCx+vWjYD4h/Z0+O+vfCe6lspLc6t4eupN81kz7Wibu8bdj6jofbrX1vo3xU+A3xftotN1aXS3upgFFlrduIpASeFV2+UnPZWJr5ruf2YNat/hDeePLfxDa6i6Wq3lnZWcRfzYep3OcfMFyeAeleFJGsYBbBJ7VSSYH2X8aP2VNKGlXOufDiWeC6iUynS5ZN8cwHJEbHlW9ASR24rO/4J8gprfi+NlKskFuGBHIO5+K9J/Yg1/Vdd+Csa6pcS3P2G8ktbeSQknylxhcnrjOKx/2aLC20349/Fq1s9vkLeIUCngZdyR+ZNF3ZpiPHP22jt+N0x/6cIP5V538CGLfHLwZn/oLw/zr0H9t/wD5LdN/14Qfyrz74BjPxv8ABp/6i8P861+wM+p/+CgM5t/hHo8n/UehB+nlS18Ha/uGqOygYZVP6V91/wDBQ0Z+Dmk/9h6H/wBFS18KeICTfqDxiJPx4rKPwgj9KP2TCo/Z18JF/uiyOfpuaucu/jN+zRDcyx3F9ogljkZJM6BMSGBwefJ55roP2Uv+Tb/Cv/Xg3/oTV+b+vYPiDUwehu5v/QzUpXEen/tbeJ/A3iz4k2mpfD+a1l0pNNjic29m1uvmh3J+VlU5wV5xXjppcbSVpRTRYyhV5zTyKcq0MDpfCduFtJJj1c4z7Cu7+GOsW+h+IVuJzuhc+XIR1AJ5rlNPFpp3hiC6aZCzgsyggkk9setTeGL7T7RoNR1glYPMMjIq7mb0AH4Yrmmr3PQpS5FE6T9ofxRBql3Fp9kxCSStdSjP3ONkafgoyfdq8dU5bjoOlavijVX1nXLzU2jEXnyFljXoo7D8BismLncRVxVlYwxNX2tRyWwg/wBcx9BTHb94T6LTk5dz71EfmJ9WNUjnYg5GaFX5cn8Keo4x0qewga4lCnhF5Y+gqo2W5LTZNpNvJ9oDbigbO0+9dVajVI0AWUuO2TWNbMrXsYQYRWCiuxigKjDdMZ6VxVpXZ24eOhlvb6jcHDsF9yasWulwwHzJP3knq3aryqd1OKMTnaawuzp5Uc54tTCwnjC1zlwn7glScfxDGBXYeLrcizSRQeM5BrlSxGG46YOeh/zmu2g/dOGurSKBaT7OoJBVCceozUYjYHewJU9T1q+tu28tCTt9D/LitzStLjuI2miuIoHAz5U6ZV/bNbxRz2OdUuCu9i3BwT3FSzbUijfaxH3d2entVvUbcxymMxGOck/u+qn6VUtLhYnaGZRtPDK/araEatrp/wDbNk1urKt3Eu6LI4f/AGc+tZenq1vdmKdHj3ZRgw5DVoRB7SQyW8krwEDa44aM9s+2e9bF5D/wk1ks8b41C2G6Qfwyj+8f9r370NAjniJbK9iulbbJHIGU+4Oa+tvCOuWtzZWWqN5kv26BWwvPzknIx68fzr5djgW5tJIZl/eLH13j7/Yj29a9f/Z+1C+udLGmwf2cs1u+zzLrBZfQopP3hnqOa4cZBWUmdWGq8kvU+lPD1xKLTbdR4lf7sefmx/Squu6bPO9vcIoijiLLJtPzqrfxZ9AcZFWdCFnFbxRThBdRRjzcfeY93GPU9q0457eQvC0LlZAVJA65r06EFTiuVHLUqOcm5GBptqkbhfPPnwuDgNn8fpSeJtBefUovE2iAJq0IzLEOBdp3U/7WPz6VbKPFITBCJZInMZfoGUdvrV6BZZEBAYAcq1dHM07mR8p/HHwnbaJ4hj1bTITHpWrqZ4UAx5Mmf3kRHbBOfoRXnYKZw0O8fXaa+tP2gPDqar8ONQuxHm4091vFIHXHD/mpOfoK+T9qsxDORz2FYVUr3RtN3Sl3I5PJI+WNl+pB/WkgZI5QzI2P9lgD+tJNAoI2SEepxTXULwHz9KxcSTo4bjRTEpZ9RDY5AtIm/Wiua8xR/EaKx9mGp7HcaTq2janbaZdr/ockYl0427hxLHnqpGd30z9a7HQfG0ejW72aeGtMF2Y3QXM8G0sr9cqOD0A5wawfjDcwz+K/Dl9ZakvhzTJ7cSALCVFowO4bVHTdkcDHvXpngax8E2Xw9m1O7W01KYrK73Fzc+csmSRvYHpk9u1epPGUqlqUld/1t9+g7NRfzPP/ABT4q8L6T8P7SHStOhtNYt5CTdwthjJj5uTyVGcYPHSvnfUPt2szvdETPGCWPBJI7sfrW1481VdW1m4aFdluHJ2J9eEFc/Z6teWySrDLhJFKMpHGMV5klCl+7i9BRbfvM09F1R7eeC2t7KAEE5Lg/Nnua9H+GEt4uoieR4mhuo3QKygtgfMGU9jkY+ma8m0+3eYtcmQon3eOrH0FeofD3wr4n0zxLaTahpV1Da26Fmlz+7w6Hbj1PNeXmGYRjh505y3TS1t0O/L3bE035o79zhyc962vDc2y5AB64NYU5w565zV3R5vLu42561+Zy6o/TraHqFugmtsg/MBke9Yl3br9umH+reWIg8cH3rU0G4C7EfmNhU+sWZSdDtBSQEK/ocVzSjzQujhjP2dVxfUxLK5v9KvFhuikkJOUlT7p/DtXUOYr633rgSAc+9c/frqltbiK+sY7qDblJ4f6in6HqC7gm7b6Z9KhPllyvqVWp+1j7WO66rqXhlG2ntVmNwMN270l+gYCVeh9KrwyEHkZWiWjMV78bl24iWaAsP3kXt/DXiHj6Ka18YXEK5cSSIQT1wwHevZWkntZPtFm+D/Eh5VhXn3xQ8QaFqM9p5VnGmpQSgTyxfc2A9D6kV35ZNe38zO04x01X5HV6l4J1KB45dP1K+gRogQIpRIue/yuDjt0qjJZeIrWML9pguWHaeBoyfxBx+leg2Gu6LqNtbmx1awuPk6JOpPbtnNJrd6LW0wBl36V+sLCUJr4V8j4F4mvBu7Z8q/GWW9n8VQx3sMMMyWyKFikLrjJOckD+VZHhyErcjrkVu/F6bz/AIg3h4JRI0/JRn+dUtGXDowA4rlnCMLxjsjqotzalLc9I8JyMsQbIznAFdWt0zR4GOK5Dw+pW0RsbSxyRW8rN5fLZwMCuCTPXhsZvjxPO8L3wGSyoG/Ig/0rX+GN0f7FSPP3eKxPEUpOmXSgHDxMv6U/4ZylIbiA/eVs19HkjvTmjxM0Vpo+mvC94jaJbs8igbOpOBVjUdW03SNMl1TUryG2s0G55XbCgfWvjX4jeINX/wCEgh0KTUporSC/AWNZWXdFOEYEgHkBhIPxr0/9rm8ns9D8L6PDKRbPuZ1HAcoqhT+prWNGVSuqe12/lZ/qtTxJ4iUYOVtjtpPjv4Fm1KOyhkv3SRwn2j7PiMZ78nOPwrG/aC8Zap4Rt9OOl29vIt8HzLIpYIRgjHboe9eMeN9H0/TfCHgW9srdYbjULEzXUgJzI+5Tk/TJFemftVjb4N8JQjmSRx/6LUf1rqhh6DqUnC7jJta+Tt0Of6xUdOd3qrHqHwx8f+HD8L9EvNd8S6NY3lxbNuS4vI4iXViGwCR3/nXB/s/LqWqaJqOp6leveLNqU/2d2bdiMMQBn09K+fbnQ9QuLTVre6uWRdA3Ls7KzTBGA+p5r6Q/ZtH2H4Npd3RCpFJPIzH+6GP+FRjsLChS54u/vfcrNr8LF0MS6klfojwj4q+JPErePtfvND1TUIbO1uTGwglYJGFwmcDjlh+tezfBa/vPEXwvs7+9mkuLuN5IpJXOWYq3BJrwC28Q7bXxPG2mvcjV1w0q5xBmXzNx49a9x/ZFuI7nwrrGmjnyLsSr/uuo/qDWuPwqp0YtRtytK/e6/wAzPCVG52fU7D4Y/GTRdavbrwR40lgtNZguJLVHl/1N4oJ289A+MZB69R6V29r4T8DQ3QuozbtzvCtd7k/LOMV8i2dmkn7SD2uNyf22+PUdab8KrCKb49KqYZTeXXJ/3WrlqUFq49IKX9fcbU8S9Ez3n41/Hrwz4ZvJPCtnHdXk5jAuZrdQI4lI+6pJG4kenArxXWvjAtvpT654dsJYZbe4jitpbkgbpT8xwozkKoyef4l9ap/tAWDP8aBHaW8cq2ttDPOr/cVVJJ3e3QY79K0Pi9ongm1j0nwpLHcaPqJhF9DPHDuiMk3BWRRyMlRyOgxWV4R5NG76u2v4b+Y5Vpan0p4H+I/hLx9pEGk6tJa2er3Fok1xpdzIAxVhnch6Ovfjkd8VqWvhDwLoMseoOtvEIDvRrm6yiEdD8xxxXzV+zp4YvLrU9SfV7ZTdaPIdOSXqcA5ZM9wD0Poa7L4s6UkGo6eNo/1LnH/AhWFV8kOb/hjuwiddpM6D43fESx1jTH8O6DN59u7A3Vyo+VwDnavqM8k15d+xz4s8OaF4v8Y3niPxBpWjpdJF5TX13HAJMO/ClyM4GOlZvjO6XSPDE9wuFmkUxxeu49/wFfO+qDkmuSjNzk5M9GvRVOKgj6N/ac1XQfEnxNGo6Hq2n6taCzjTz7O4SaPcM5G5SRmuo/ZC1ZtI8S6nYyzwxafdQB5N77dsinhvToSD9RXgnwzgjk8NuzS7CJ2HK5FegeFtevPD8d2unfYJJrgBRLNncgHoOPWtnzX90yUU42Zf/brs9AufGGm69pGt6Zd3jQG1v7SC7R5YmXlHZAdwBBxn2r5uXkHNdZ8WbjUbzxhJf6pIJLi5iRi4xggDHbjtXKj7prvp3srnO42dipIuSa+o/wBgzxX4W8L2Xi5fEniTR9GNxNbGEX97HB5gCyZ27yM4yOnrXy633vaorhcwn1rNoGtD3X4x6hpHiT9re5v9H1Ky1Owk8gx3NpMs0TlbYdGUkHBH6V9e/CK88P6D8PrO3fWNOE5Vp5kFwm4M3OCM9cYGK/PX4Vsll440K4k6NdKjZ9HBX/2YV9geELGNobiGRecBh/WuStJwkdNKl7SFis8MuuarfapICJpZnY/nx+mK6z4c40nxNbXEmIlcGOQk4XBHU0zSLJIZM7dvmKc/UGugt7CN41dQOK54TZvVpK1jf8arZX32W5trqCaSMlSEkBO0/T6Vz17a/uM+1XbaNFk2EVY12MQaVcTAA7Iy35VrJ82phCm4tIx/Atr4f8Na/rHifUbuy0sz2scVzcXEyxIyoxILFiBkZIz718qftpa1oviD4sw32hatYarajT40M1ncJMgYE5G5SRn2r6f8V6CvibwbqOnxkYvbORFJ6AlTivgS+sZbe4kgkXbJG5RwR0YHB/UVtQkRUp63PZv2LfiHY+C/Ht5pOu6lbWGj6tb/ADz3MwjiimTJVizEAZBYfiKX9u9PButeJNI8Y+E/E2hatNcRG1v4rC/imcFeUcqjE4wcZ9q8JuISozWXcD5GFbPuYNH6Zp8QvhDqvg6HRtZ8d+Dbi1nskhubebWLfDDaAVYb647/AIR/9kv/AJ7fDL/wZ2//AMXX54M2BzTD8wznAqRcp98+N9B/ZbXwbrT6TN8OTqC2MxtvI1KBpPM2HbtAfJOcYr5p/ZV+L/8AwqjxjJJqcc0+g6mixX6R8tER92VR3IycjuD7V46rDGF6VIuOKaQWP0o8T6F8DfjrYWuo3l/pOsPAn7u4tb7ybiJTzsfBDD/dYU7R/wDhSHwD8P3X2PUdK0hZh5koN1593ckdABku3sBwM1+apCn0NKoXPb8qLBY9J/aH+KN18VPiDJrwhktNOtU8jToGPzRxg53Nj+Ink+nAr6X/AGev2ivB/ifwbF4J+KF1a2l9HALZrm/A+y30eMDex+VWx13YB7HtXxA3SiNcqTTsFj9DI/2ef2fLi8XWobO1eBm84ImrsbYjr90Pjb7dK5/9pf4++EfDvge68F+AtSs9Q1W5gNmGsGDwWMWNp+ZflLY4CjOO+O/wmIwecCrltDtw5/D296ajqI+o/wBkr4/ab4T0WLwH46naHTEYiwvipZYATzHIBztyeD25z617HqXwU/Z/8b3jeIrVNPlW5be76ZqxjhkYnJO1G2gnvjFfAAXkk1HJGDngdO9U4dgsfoV43+Knww+DHgkeHPCtxps9/BGY7HSbGUSFXP8AFKQTtGeSWOTXkf7F3jHR9P8AFHjHVvFviPTNNn1ERS+bf3ccHmuXctjcRnr29a+XtFtxIzT7cAfKvH51osoXIPaqjT0Cx6z+2HrWj658X5L7RNUstTtTZQqJ7O4WWPIHI3KSM1w3wWvbLTPi34V1LUbqCzs4NVheaeeQJHGoPLMx4A9zXIXbcnHSo73JsEAGS7dqraNho+wv23/GHhDxR8KLC28O+JtF1ua21eK4ni0+9juHjjEci72CEkLlgMnjJHrXxBfXb3l407jHAUD0A4Ar61+FGl/CrTfh/Jod9rUDXur2wGptLlMkr9wZHAXPHPXmvlnxfo50HxNqGk+fFcLbTtGk0bBlkXPysD7jBrlhJvQfLpc+/f2YviJ8PdJ+A/hjS9Y8ceGbC8htCs1tdarDFIh3HhlZgR+NSS6F+yfNM80lx8NHkdizMdUt8knqfv1+da5rS0jS7zUpRHaRZ/vO3Cr+NVYmx+gsHhf9lO4fZAPhvK2M4TUYCcfg9fLWvfATxHqWu6peeEbzw9f6VJezNaLbXZASMu2xeVxwuB1rnvD/AIft9MUOWaWZuGft9AK7Xw1fXOn3ySWF5Paygg74pCp/HHX8amSk/hZ0U6S+0cfffAb4pWvJ8KzXAz1t54pP5Nmqn/CmPicElf8A4QnVyIxubEQPHtzz+FfcPwp1tdd0HN8Y2vLfCyuBgSDs3sfWuvabT4WO6Qx4GchsVh7WfU1dGPRM/Ne58C+MbWCS4ufCmtwxxDMjvYSKFHqSVrm7yaRwoZuFG1R6Cv0J+P8A4ri8PfCnW9Stbsi4eA29uCAcPJ8oP15z+FfnjN97C9ulXCV1cmrS5Ip9yvKflx/nNCfKoA7/ANKHz2pH4AHrwPaqOcYDiLjuaaDhh7DjFOfgBV60J8gz19KuK6ibFXk+/etK2SVIAigANyT3NVoFUwSFhzgVt2seYI+52is5ysaU43DT4Njw+pcV3V3Pbpbgd8Vy9havJMgUb3J+UVq3llIpCy3CMw6qnOPxrkm02dlNOKGrcLJOqq2BnmtiPycBcnPriqFhaxRru27n9a0Ug8xfu4FTZF3Zn+IY4zpdwx5CgnrXnrvuRY2weOfqa7Lxlm108o0jBZDtwPSuMd4nQbV69eea66EdDjry1SIbe6mtZG4DHPfIrSh1dVPmSB4j/CVwRjvWeEViSeuOTjmnXFrNDO3yOUHBYDv/AE6Guq2lzmvqa0t9HewmGaOJogdyEE53fXqKydUs/KEcgO+GTO1z1yOx96rMjqfkyhxn6037UXG2Vcj2olpuCdyWO6niULG7bNoBU9Mf4VpW95scJDcLHIrDBU4Bx3Dd/wAayjIWt14BAP5+1MTaMblOKi47HTXMnnzCaRTFeH+P+GXJ7+jfpXrXwNmtE1y9k1CKPIVWeLo0ZHytIoHUYIyM9q8YtftENn5sZ+1WzLiSMrny/wA/51teGtYvtJuItQ02diImwofkp7e49q0i7O5nNc0bH3HarZCKG3tXXA5jlQYz3wcdPWr1peeeoiknWORDg7hy1fNvhf4gahqEK27X5FoTtAjIV4mPQBjjGDyPyovvEGuWV5Ml9qFyLmLbtBcHep5DDHsQRiu6NNTV7md9D6VeLy5ZriEiWPhpF/iGP4l/DtV/T5YZU/dMrIeUZTkEHmuL+F/jSHW9Pjt9QkWG9CDkjG8jr+PQ/jXZwRLG5njH7uVssF6A9iB296xmraDjK4up2dveWVxZzxhoriJopAe6sMGvgvXLP+ztWurCYfPbzPCSDnlWI/pX3xdzLFE0kjBERSzFjgADkk18O/ELUbfVvG2sanpwAtrm7eSMEYJB7/j1/GokrwN4/wAN+pzEqxA53HPrmm7v9hW+nFWWWRh/qjUZhYjKo6n2rKxmiLbGesLj/gNFP2zD+HNFINT6m+JXhWbxd4WsNNihSFhdR3AMibZNmPmA78jtXjPxD1H7LGNFsEaCKM7FiyR+LD9ea+hZLrTfEssOomWWS3G5UEbsvORk8Hr71zut/D3w74i1OfVPOkuX84KY3GAiKvzAkYZ9xxzz9a/PshrctT9478t7eTbO14fnV4s+X4rWVo2uLVJHmtXDeYE3IuT95vfNQaha3GtazLPb2X7yYljBbqz/ADAZY9z6mvr/AEez8N2VvHB4d0ixNpDL++Q2wZ36gplucjjk1a8T2trodnLrkmhLYrFAdgitlBlZioAkxwOT+Wfavoo43EVJckKd23pqU6D0SPj7QLB90czW11PbRSLu8uIlUbPevpbwb4kvNT8PXFhrVvPbzCD/AEbfZyKGGOBvA2k4GcnHHrWWfHTJHDHa6FYW0cchcpHwGB6jgAgd+9TXHxGv7i1W1k021aJEKIGYkhe3J9MnH1rpxvDdfGa1Keq21X+Z20cI4TjJlC8H70noM0Wsm2ZW9CKyptXeVixt1H/AjUY1NweIl/Ovl5cHZs3pTX/gUf8AM+2WZYe2r/BnruhSbrdFLdutb0V1utvImG8dFb0NeQ6b43ubEALp8MmPWQj+lX4/iTeRysyaVbhW6r5zY/lWP+pmcp6Ul/4FH/M5K+LoTe/5nobalqelqqXlsJ7QgbXUE4HvVe5isrthdWEqo3UoT/KuNi+Kt8tsbeTRbaWPGAGmbj9KypvHEjymSPSIIj/szN/hWdTgrObaU0/+3o/5hRxtBNt+6/LZ/I9Ts7r5PLkIIo+WNjhsjPFeZw/ES7jGG0uCT6yn/CnH4i3WeNJgA9POb/Cp/wBSs6t/CX/gUf8AMHi8Pd2f4HSfEq9lt/D6LDI0fmzBWKnBIweK8hu8HPNdL4m8Vza5ZR20llFAEfeGVy2eMd65eSEuf9YR+FergeE80pQtOmr/AOKP+ZlPF0tkzMuLSLeWVdjE/eQ7T+lSWeqeI9M503X7+ID+AzMRVprPd/y1YfhTUsFV1YyM2GBII689K9enkOaQ2j/5Mv8AM5Jzoz3RmeLnvX8TTtqE5nuyV86QjG5toz0rR0VmwPSpfEFomr61camzG3ad9xjUZC+2adZ2y2+PnL49RivZeU4q3w/ijxoUZp3seg6QMWsfrjrWoSypjoDXG2viKS3RVW0jYD1Y1O/iy4cYNnGB6bzXK8kxn8v4r/M7lsafiR/+JdMBj7hA+tS+D8wapJ/tpmuZv9aku4Hia3RAylchicVNY+IpbWcSraxsQMcua9vKsDWw8ZKorXPKx+Gq1pJwRk/Huxmh1rTPEEKnYq+XKR2KuGGfwJ/KvRv2obxdS0fwTfLyJbRnz7lUNcd4j18a5phsbrT4ghbcSHJPQgjp3BNXr/xZb6p4J0vwzrGhx3g0yNUgu1umjlyBjOMEcjtXV7CqsVGry3S9Dyq2V4mcHFR/FEHi/UrHWtA8AaXpk63N1ZWKwXEaZzHIWQBD78GvT/2n7DVrxvB+madp1xdy28ZlZYomfkbRg4HA+WvPPBfinQfC1/FqFr4Lt7u8iOY5bq+dth9Qu3Ga9B/4aI1TOf8AhFNPz6/a3/8AiamdCrBwVKOkebdr7Tv0M6eT4lxkpK17duhT8RfDnxRqEnjT+ytMJfV7y2MBZggZOHlOT23cetdn4K8C+KtO+CWreEbtoodSuRKlviXKor+rAfX865n/AIaK1X/oVbD/AMC3/wDiaP8AhorVf+hVsP8AwLf/AOJrkWExns1Tlsmn06JLv2NY5NUi72/FEPhb4L+MtF8KeJtJ+0aez6rbRxw+XKcBlbncSvHGRxW98Avhp4o8Da5qU2rfZltbu2CYglL5cNkEjA6AmsgftFar/wBCrYf+Bb//ABNH/DReq/8AQqWH/gW//wATWk8PjJqaa+Npvbpb/IccmqRaaW3mjz/WvAPxS0Lx/P4qs9AnuLlL2S4imjVJg24nBKg+h9K2PgF8PvFkHxHPirXtMudOtrdZZHM8exppHBGAp57k105/aK1QjnwpYf8AgW//AMTVeb9oDVJXDN4ZscDt9qf/AOJrSVHFTg4SitVa/Wy6bkrJq0Xdfobtp8Hm8SeNNR8XeJ7+WFru5V4rG2PAjjI2CRj16AlRS/tDfCP/AISeP/hJ9DmMWu2kQAjJ+W4C/dA9GHY/ga6L4Q/E7/hM5b2zn0lLG4tUWT93KXVkJx3Gc5rt9TuPMwgHTk1wyhOnVV9GjGrhfZ3hJanAfs8eHrzTPAsEusJKNUvpZLu780Yfe7d/fis342mNfEtnBxlbMH8S5/wr1fR8CJj3z1r59+LniL7b8QNQMcPyWjC1G49SmQT+ea58TTlOLjFHtZDl9fF1uWjG9lft5HjvxW1L7VqBs1P7q1Urwf4j1NeSaieTXsOreGI9RnmmkvpUaZixxGDjNYk/w1tJeur3A/7Yr/jWVPDyikrHv1uGMzm2/Z/iv8yr8Mtn/CPNvAx57V1ixQYGAFJ/Gqmh+E00m0FtFqUzqGLZMYHX8a1BpnGDcsfqgqvYzuKPC+ZJW5PxX+Z5/wDFKyXba3ka52kxuQOmeRXDH7pr27W/DkGq6c9nJcyRhiDvCg4IOelc3/wrGzwR/bFz/wB+V/xrppJxVmYVOE80buqf/k0f8zysn5qdt3x7R1Nenf8ACrLLOf7auf8Avwv+NOX4XWY/5jVz/wB+F/xp2J/1TzT/AJ9r/wACj/mcZZbLW+027jOBDLG3tlWB/pX15b6kdPDTE5QuVBHTHY14Cvw8tBbmFtUnYHofKHH616KupzHw9BpMy+a0SRr9o3EMxQAZI6c4rnxNF1Lcp24ThnMad1KH4r/M9S1jVGj8Nw6lb5DJLtb23V1fhDWIdSsw0bDJX5lPY14wviyQ6DJpM2nRSo6gGTzSCGHRgMUvhrxhcaHjyrKOY/xFpCu6uaOGqp7HTPhzHSi1yfiv8z1+/v5INQCjkE/lXSTr/aGiXEOcmSB0/EqRXgur+PL++1az1GGzhtWt0KMiuWWXJ75FdBbfGG+giEY0C0I7/wCkMM/pTjh6t9jOrw3mDjHlhr6r/M9L+HlxHdeG7bYM7UC/iOK+Rv2ofDkXhn4m3cywmK01T/SoAq8EnhwPx/nXqfg/4ian4ct5LdbOG7iZ2cB3K7cnOOOtM8Z+M9O8Xy2cmv8Ag/Tr02bFoRJO5Az14GMjgcGqhRqxWxjW4XzGU24wVn5r/M+TLmO6mz9nt2x/efiqDaJdyHc7hfoK+xbPxxY2cfl2vgzQ4UAwFSJQP/QKx9Z1LwrrF2bvUPAGjvMRgtFK8IP1CYH6VqlVe8fxOV8JZn/IvvX+Z8ntoO3mVpj/ALoFVbjSYwp8mZyw/hdcfrX054x0/wANa7bQR2Hhq10KaI/6y0kZg6+jK3U++a5GbwDYyf8AL9MP+2Y/xrSMJNakPhLNf+fa/wDAo/5ngj288K5eFwPXqKarc+1e6t8N9PI/5CM//fof41SuPhNpUxJ/tO4Q+qxL/jVKEhf6pZr/AM+//Jo/5njQanV6z/wp2wz/AMh67/8AAdf8aX/hT9jn/kPXf/gOv+NPlYf6pZr/AM+1/wCBR/zPJTzUsQ+T8a9WHwgsf+g9df8AgOv+NTQ/CawjIzrVy4BzgwL/AI01Fh/qlmv/AD7X/gUf8zzCO3RYVZ/vschfapNuea9PPwttC5ZtbuiT/wBMF/xp/wDwq+y4/wCJxc/9+V/xqrC/1SzX/n2v/Ao/5nmPCgdqqzEltq/ePGK9Yb4X2Z/5jNz/AN+V/wAarzfC+3t1a6h1aaWSMF1SSEBSR7g1TJlwnmsYt+z/APJo/wCZydrD9ktEjwMhf1PWopWGO9DTNKxPY0kp+UYxn6VqfOoo3A68d6uaNapc3MQkZQkQ3HccDPpTIbf7SXUsVHHata2KwwLEI0YAdx196xnJbCkbUVrNNyjjZ9aytf8AD8F8wke3/egbdynBxVmHUjEgWO3VcejEVKNam/55A/Vqj3HuK7RytnolvZ3P+mWrSL2Y5IB966/RorWMYidFU9gBgVD/AG1Jj5reJvrUUl9aScvpcIb+8khU/pUOEe5rCrbdG/OI4lHlyKfcGqun3awXLhmGG6c9KwpJYWBCwyoPacmmW7xwSiRYtzA5G9i386l36Gyro9I0fxleaZxZ37wkjBCvgH61s/8ACwdX1BPIk1BvmGDJGcMP6V5xeeJp720W3vLCxlC/dkECpIP+BKAT+Oaz7PUmt59/lBkz9zdjjuM1nKCl8SN6eMUNmdN+0DreqP4c0iwn19dStLiR5VX7MYnUoABu7H746Z714c/A5616X8RNSk8ZX9ncTRrYRWdsttDBEd6qoJOcnuSa5U+HYicm7k/74FUqagrROetiHVlzM5luT9KQ9c9ewFdJ/wAIzDz/AKZJz/sCj/hGIe95J/3wKdjDmRzUa5G408oHmVRXSDw3Dx/pcn/fAoj8Nwo+77VITn+4K1uktDPqY8KfLtHVmxXRWUBbaFzRBo0MTK3nO2OxUVpQKsIwBmuScJvY6qc4x3ZZs0eIYj6nqau29uX+Y561Sjudn/LMH8auRauY8f6KhAPPzkZrH2M+x0LEU+5pWtryO5+laEduwz8uAOazF8U+WgWDSoEOOWMhYn9Kr3PiO5mV8QojNn5g2cfhQqM+qG69Lucr8SbxJ9SFpC24W6/Pj+8e1Z1loq3GkxXRm6yFSg64x1q5No4mJaS7kZiSzEqMkk9av2sC22nCzjOPmyXxyfwr08OqcHFS2POrTc22jnXhkspEuIZDkZB/+vW1HJDeabJJLGEZtxJzkFiQM9OwzSS6cJFVfPYBQR90c5osdNjtdytK8sbAgoePxrScqSqXjsQubl13Of1BTIUkOR5pO30x2rHaL5iBkjOAe1dlcaMkwVTcuAilVG0cVB/wjsHAa5kKjou0daivOM5XiEE0tTmofltgjZ2u/wCHFI0bKd3Veh/+vXSf8I3F2vJB/wAAFPXw/GpUi6c46goMEViaXMXTZXjkAjJyf4c8MK2VRI4kvrEFWyfNQ42+4x6+1K3h63z8k7pznhf0qN45NPnMcmZI3HDDv9RVxfQR1vhG/wD7Iv4NasfIEUqmN451BiycjY2egJ6MeM9a9h0e7+H2u2iW+raPPot7buyO1tldpzyCpz09P8a+fLPzZI3WBiTzvGOCuOf8+1dV4N1G3mkttM1i5+xuCqW171yn92T1x2PXtW1KXKzOaW57H/YMVheRr4c8SaVLHKxKiYmF1PpzkH1616v4Rutch02W31aWwuHVP3bW0u4n6/8A1q8H1DwP4s8yZLSGK8SJBPHLFMpWRBzuXPXPpXUeFfCXj/SbpLiFdOZWQNJGbnBx7j/Cuqb5lqzNpbo9m1yF77w/qFvg75bSWMDPcoQK+GJzImVMW7HBHFfdOkTXE1lH9riWKUoN6K24A9+e9fFXiOGS113ULXZzDdSxkZ9HIrmfwm61pfP8/wDhjCeTACquxvc/0oLSYO5VJ9Qas7dx/eAL+GahMSh/kmC+4BxWRFyHfP2i4/3z/hRVry3/AOeyH8KKVgufUfhjUJk1aLTYtBntzbwG5VDZCFJkB+ZwQxVgeMAZPBrSm1u31DUGsIdWt4rl1kBLKUIm/uYIByMitWXUDZ6Zc7dYkupGcfZlRhxk9dvY49cY9Kp29xZ299atcaNDcai8xNtdzNhYn9ScfxDgE1+f4rCYXnjRlLlctfu0PWcVayN/RZtQhkjs9Rgt3jB/dXEwWIhgOSc9O+MZNZ3xhj1BPAmrvcapaXFuwh2QxK5YHzk5LE4I6dhV/wDtCcEW1lPC+wBZY4Mffxnapf8AhHGWrnPibqt1N4A1Gze481CYjtZVUoBIvTHv7dq+rwEowrU436pfiOEW6ifmeHUUUV96esFFFFABRRRQAUUUUAFFFFABRRRQAUUUUAFFFFABRRRQAUUUUAFFFFABRRRQAUUUUAFFFFABRRRQB6r+zbIY/EOrEd7RP/Q694gk824kY/SvAv2dT/xUGqf9eqf+h173BG0MofGUbvXhYx/7Q/kfPZj/ABma+mt+6ZSuMV8vePSG8ca6w5B1Cb/0M19Q2eB9CK+UNelM+uX8xOTJcyNn6sa5V8TPr+Av94q/4f1KVFFFWfpwUUUUAFFFaEujapDoketSWcq6fK5RJyPlZs4x+hpEynGNuZ2voZ9Fat94d1qxgsp7rTpoor0gWzkcSE9APzqSPwt4gk1t9Fj0u4a/RQzwgcqD3J6AUXMvrVG1+dW16rpv9xjUVtnwn4iGpz6a2k3Au4IjNJGRyEH8XuKuQ+AfGE0CTx6HctG6h1bjkEZBouiZY7DR+KpFfNHMUVp3ugaxZaZb6ndafNHZ3B2xTEfKxq1F4Q8Sy6sdKj0i4a8WMStHj7qnoSegzRcp4qgldzVteq6b/d1MKirer6bf6TevZalayWtwn3kkGDj1rV/4QvxV/Z8d+uiXb20iCRHRN2VIyDgUXHLE0YpSlNJPbVa+hz9FXV0nUW0ibVhaSfYoZRDJNjhXOPlPvyKXUNJ1HT7S1u7y1eGC7Xfbu3SQeooKVam3bmV9vnvYo0Vs6J4W8Qa1ayXWl6XcXMEf3nUcZ9B6n6VBo+haxq9+9jp2nz3FxHnzEC42fXPSi5LxNFc15r3d9Vp69jNorYbwxr664NEbS7hdQZSywlcFgBkkeoxVTTNK1DU9SGm2Fq892Sw8pevy9aLjWIpNcykrWvv07+hSoq9penXl3rUWnQ2b3Nz5u024OCxB5X9DXUfEDwddaaP7WsdJvbTT2RWmjnA/0dycbc9xn+dFzKpjaNOrGlJ6y22/rXocTRW3ceEvElvo41efR7qOyxu8wr0HqR1A96n07wP4q1CxhvrPRria3nQPHIMYZT3ouhvG4ZR5nUVr23W/Y52ipr22ns7uW1uozHPExSRD1UjtUNM6U01dBRRRQAVHdf8AHrN/1zb+VSVHdf8AHrN/1zb+VBM/hZ4DZ52hm6VNIQXyMcCo7fOxR7VIo+XPrV3P59iibTh8rntmrdXF0mSDwva6wysEuLqSBfQ7FVjj/vrFU65ZSu2J7hRRRSEFFFFABRRXVD4deNz4b/4SIeG786Zs8zzvL/g/vbeuPfFAHK0V1+j/AAy8d6xo8OsaZ4bvbqxnTfFLGAQ49h1pmjfDfxxrEV1Jp/hq/mFpKYZxsw0bgZKkHnNAHJ0V0Wm+B/FuoeIJfD9roN62qRRmWS1aPa6oCBuwe3IqzqHw58cafqdnpt54av4bm9k8u2Vo+JHxnaG6ZwDQBylFdhrvwx8d6HpU+qat4cu7WztxullfGFHvzVHwl4H8V+LLe4uPDui3GoRW7iOVo8YRiMgHPtQBztFdunwm+Ij30livhe8NxHGsrpxkKxIB6+oP5VheIfCniPw/qEOn61o15ZXM5AhSWMjzCTj5T0PPpQBi0Vvaj4N8Tad4ltfDd7o9xBq13s8i2YfNJuztx9cGpU8D+LH8S3PhtdEuv7WtYTPNbYwyxjGW+nI/OgDnKK6bwz4B8Y+JNMm1LQ9AvL20hzulReCR1Az94+wqr4X8I+JfE2ozafoej3V5cwf65FXHl/7xPA/GgDDorpE8CeLm1260P+wbwajaQmeaBlwyxjq3PUe9TWfw68bXnh1vENt4bvpNNVS/nBOqjqwHUj3FAHK0VpeG9C1bxJqyaToljLe3rqzLDH1IHU1d8TeDPFXhpoxruhXtisjBEeSM7Gb0DdM0AYFFdzcfCL4j29tJcTeFb1Io0MjsccKBknr6Vwx60AFFFFABRRRQAVl6kInvQjFQ2wEAnHc1qVh6xJ5WrxuRwYwM/iacdwZoWEVusojuG8lW+USBsqpPr7VY1bQ5orPz+NqAFHyG3rng5Hf8MHn6VCixyQdBu65+lMk1WTTtQW3kYtbsuVB5C+v4GtWtAiz174QfEG7itLTSr0o81qBHGHb/AFsR4554Ir2nRri4vbGzRtLuVu4F2+c0w2tglTjuR8tfHzSC1uItR0+QsmVDMDnY3YE/n9RX1x8Kb+S/8GWurzxM0MwaQzjDBW3YbJHTkD9auE+jMmuWVkdXYTuZB5hPUdiAK+Wfi7p0dl8Sdfh3f8vbSc9twDcY+tfXFqY54FaOSOZexBB/Wvkv42S+f8UdfZlJZLgJkHGAEXFOXws3h8EvkcRLBJg7JEx261CIXIw0iBvUCrCNJxt2uD1BPNSMsjD7qAd+axuZNlMQnHLMfoBRUxS4zwsX50UBY+tvHF3Z2ektc3GrWbTzTIwhW22O54+VWXggc8deOtU9K1o6hpy30dvFdW0Ya3aGNxuMinqx7EfpVyxMd/o+oWlxZW99Os6+SmNis6jKKmehIPaqWmaLMDe6trGn6dpgubdTd2scDLLCwxy5+6Se5HBr4TH4OEpfWbaLV/I9dRUJvmNCyZbfToZp57rR4wSzrdsZAwbn5iCQfp0rB+IK2Vx4NutUsvLlhlkWNZoXXa3zg5IHT7p4/Sukg1GzvdIDXfnXNvbuEVSDhOwC7eQR1wc1n/FwWFt4WvY00v5rpIZo72OMSK7b1BzIOh2jv64716uWzo46pSkr2Uovts+xotZRfmeJUUUV+nHpBRRRQAUUUUAFFFFABRRRQAUUUUAFFFFABRWnfaDqljolnrF3bmG0vWZbcsQGfHcL1x71mUJp7CTT2CiiigYUUUUAFFFFABRRRQAUUUUAFFFFABRRRQB6h+zt/wAjDqf/AF7J/wCh19HacqyRBWGQRzXzj+zt/wAjBqn/AF6p/wCh19H6V9xa+ezD+O/l+R4OP/jMW5VdPtZrqSVRBFGzsWONoAzXyMZPNZpP75LfnXqvx78azXs48L6S+bRD/pkqn/WMP+WYPoO/vXklmWa0iZxhigyPfFc1OpzSaPsuBqThWqSfVfqS0UUVsfpAUUUUAOjRpJFjRSzsQqgdSTX0d4q8PyN8K7jwukMZFjpkc0bbhuMy/M3HWvnnSLz+z9Utb8QpObeVZRG/3WKnIBrpIPH2rx+NbrxQ0UUktyrJJbMx8raV24qJJs8HOMDicXUpyo6cnvLzldWXlpfXzPZGFjrGi+HfDF3tW4l0+G9sXPXzYjkr+I/rWf8AFGaTTdB8X6hp5ZL2a6treWRDhli2Dv26mvKNZ8dapqGoaNfJBDaTaQoW3MRPIBzzn8qvn4lajNrupX97ptnc2mpRol1YuT5bbRgEdwanlZ4tPIMXSqRqWulq43686dvmkvmdl8KdX1zVgx1W2Pk2+izxW12yndOMjOWPXFN+LVxY2+n6RI/ibUNOvRpMZhtIImKTHA5LA4FcnH8T9St7zdZ6XZW9klm9nBaKW2RIx5Yep4pL34jrqEVquqeEdGvntYFgjkmZ920DHY0+V3ubLKsUsYsQqVo9k4+ffT1/A9F0trHVPh74V8JakQv9r6c7W8rfwTxlSv55P5VF441yx03xPrmh6vJe2NvqFhaqb+2QsYGUHg47GvJ9a8Y3+o22iQx20Fl/Y277K0JOeSDzn02itif4najeareXOp6VY3lpewxxXFo+djFM4YHqDzRyshZFiIz9py3T5m1dJpuaaa3WyXlda7kXxcttXibR57/VLfVbKWzxYXka4MsY/vdyeR+ddT4w1jVtL1T4fDTLy4i36fAGjRjtkyyggjvwa8/8a+KJ/EjWcX2OCxsrGIxWttDnainryfoPyreh+J11HBp27w7pMt3p1uILW6k3M8YA6gdM07Ox6E8DiXRoqVNScea60S1TS8vW3nY7f4rW1ra+B/GEdoqop1q3kdF6KzRxE/rz+Ncl8V/+RF8Ef9ebf0rH0Px9qFr/AGnFq1nb6za6pL51zDcZGX9QR07flWd418VXXie5tjJbQ2draReVbW0P3Y1/xpKLRnl+V4rD1acJq6i3LmvveCja2+/4HafEDUr7QNF8D2+h3MsNutktwojOBLKSuScdev61c1vUNWg+F2s6w1n/AGbquo6sqXohUxsibcj3GcD865LQfHkljo9rpup6LY6ulixeye4zuhPpx1HtSad8QdUS+1OTVrW31a11Nw9zaz52ZHQrjpijlF/ZuIUYx9mnySve6vNc3Nb9deqXQ9Q+H0smoWHgPVL5jJfBr2381/vtGI3xk9+grgfgx/yWBf8Afuf/AGamaZ491y88YaRNpGkWwWyRrex06PPlgOMEk9c4PWpZvHcnh/xE8kHg/QrTUbWVhJJC7nJIIYZzjvRZnOsBioKvSUFepF2V17t5Tf3e8ttCv8Nv+S02/wD1/wA382ra1L+ybr4nWenp4mv9Qjm1bbd2c0TJFHhshQScMMjFYMfxEjg1KHUrPwjotpeRTed50Rfcx7g5PfNVdZ8bwags0sfhXSLO+lcSC8hL+aj5zuGTjOadnc7KmDxVXEe0cHFcnLvHR66/K99NTvF/4SHVviP4iWx8QadDMpltRpt6XYPCE6hB2A/WofEr6fb/AA58I/bfEl9o8y2DiJLWFnExGOCQRjBx19a5+2+KtxBctqS+HNMOrSx+XPefMGlXGOg6GqKfELzNG0/TNR8L6TqMdhGY4XnZ9wB69DSszjjlmM54N07KPLty30jJPfS2q31scTLJJNI0szs8jnLMxySfc02rOp3Md5qE91FaxWiStuWCLOyMegzziq1WfYx+FaWCiiimMKjuv+PWb/rm38qkqO6/49Zv+ubfyoJn8LPAIshAePwq7HE7TrCikucAAc5Jqpabd0fpjP4V7D+zR4LXxT40GrX0O7S9LImkLHiSX+CP355I9BU1J8kbn8/x2Nf44aFH4c+GvgbSVj2SxiZpuvMjIjMfrk147X0V+2GoGm+GyD1uLj/0FK+da5KXwkz3CiiitSQooooA2/ANrbXvjnQbO9Cm2n1G3jmDdChkUHP4V9AN4l8Rf8NkjRvtFx/ZouRp4swx8kW3k5+50xXzPDJJDKk0TskiMGVgcEEdDXrkfx11FSurHwtozeKltvsw1shvN27cbtvTdjvSA931Tw5Z6hongzQLDxhd+G3TUbtbJbVTm5COSUyCAOBxmuc+KHi99V+FHjnXNFN3pkkGuxWocExSlowFZjjkEmvC7v4reILjSfCtkIYI5fDdybm3uVZvMmcnJ3//AFq6BvjpdzQ6xbX3gnQL201a8F5c20zSbPNAAyMH2zQB758MpW1jw/4P8Sa1Oy6zceG76Ge7YfvHiBTDnucYB/Gsrwhc2vhnT/Aehr4iv/Fq+INYF3Z6hcIQkMaI2QCSSD7fWvDI/jj4oXxU+uNY6eYl0yTTLWwQFILaF8Z2Ad/lFZ/g74sax4b8PaJoy6bZX0eiaib6xlnZg8ZKkFOP4Tk0AbH7QN9psfiPWbfSfHms6pcS6rcJe6ZNBJFDbje2VVicOA3A4966L4CtYJ8AvHranrl3oVqNRtt99axNJJFwuMKpBOen41w3jD4maf4ktNSEvw78N2d/qBdnv4Wl85ZGOS4ycZzWJonjW+0n4e674LhtLeS01meKaaZifMjKYwF7dqAPavgxc2d74d+KUb+NdSk0yOzt44tanRxLFH8/zhCcjBJ4zXU6hpMd54w+G3w5uL6819tOY61Pqt0pHmQAbkCkk5Gduea+a/CfjW+8O+FPE3h22s7ea38Q2y29xJITuiVc8rjv83eut0j44+IdO8PWmmLpOnTXdppkumQai5bz1if9MjjFAHuvxR0y61L4l/DLxhPbpFPHrzWE4idXAj8xmiJI9VA/Ouj0hNL8UeO9Y8W2uyLVNEt7/Q9SjHV1yrRP+Sn8/avlPwF8VtZ8JaGNJjsLXUYU1OLUomuXbdHLHjGMdjgVJ4Y+L3iLw/418Q+JrO1tWbXhJ9rtHZvKBboR3yMnH1oA7r4x69q3hCz+F9l4VvJ7e0g0qK7hSFiq3EzFclsfeJzj8at+PNY8QWPwAu9aNj/YOta54lcaultG0LKArFVPORnap/H3rC+FHxG0tfCclh4zttFvT4dgaXQZL1HaYSnlYxt6qD69OK5zRPjBrST6ynibTbPxJp+s3Aubqzu8hVlHRkI6YwBj2oA+h/hrJLq3gTwtr2p7m1ebw3f20kznMkkSkhST1PQfnXJaJ4mHjbWtBPhzxNc+F/GFjpxsotHv4G+x3gAbkduRk9D0HpXmQ+OXiCPXzqFvpGnQ2UWmPplpp6FhFbxN1I7lunWp9I+ON3arYX2oeE9H1HX9NgENlqsu4SIoBAyBwSATQBc/Zgt7yz/aM+y6ggjvIo71J1AwA4HzYx2zW18INV1LxN4B+JOk+JL6e+02zgW5t3uXL+RKHbG0np90ce1eVeBPiBq3hT4gP41jggv9Rk84yLOSEcyfePFa/iT4talqXhyXw7o+gaR4c024mE13Fp6tm5YHPzM3OM9qAPS/2rb7TbTxXqDQeOtYtdZ+x24GjRQSCBlIwSZAdvIzxivm6vWvE3xot/El7Jf618NvDF7fSRCI3MjS78AYHfHFeTMcsTjGT09KAEooopgFFFFABWNrsXmTcdkH8zWzWdqH/H0B/sj+tOO4mLpchktFyMkDaaoeJFkZrebqm3axx0NXLAeRcsv8D8j61V8QSFLVI+oOf51q/hCG5F4d1H7JdtbzIZ7OQYlhJI3D1HuOor65/Zp1MeG9f/4Q2a4Muk6rYJqWkSOv394HmxA99rA/5NfGzoyXCsrDkj6V9P8Aw0W51P4F6b4l0+5c6p4O1J3C4yWt2IZ4yfTBJFZR1fKE1dpfd67/AI7fM+mb7SdNsheOmyzSWFnZkABjI5LDsK+GvGN1car4l1DVJgXa7uHkJRccE8cduMV9ueJdQt9Q8KQ3EXlyLf24EYPKsrgE59sfzryLVfh94U1AuWthbOF3MbaTOPwqZ4hQXKzenHmp6dT540zS7W7mEc00sDdjjvXWWvww1a8hE2n6nZTIRkLI+0/nzXcTfCjSFnYQa1cRH3XkVYtPBmt6Mu7SfEyOoOfLmjODXPKvf4WL2L7HnM3wy8YRyMn9nwvg/eWdcGivW47/AMWogV7GwkYdX3EZ/Cil9Yl3H7JdipFrGurqX9kaV4bZ5ZUKzCTekTKD8rAHuAOHIH0pdRj1i4ZbbXNQ1a4tX3tHp6q0qxD+55jZLkEBgG6ECtPWxqWl2tzcW+p3rXjS+dPFFGh8xVXgAnoAKfpN8uoW0d0jyESKMsZCSxP044r4zL8ZXrXV9D0aE/bbrVF3w9pnh+406A39w4ubaXzERpleeYZz5jnIBLZJOeecdhUPxRu9Jm8F3dvbWN3FPG0bq0zMHALr8xXoU4I+uKt6PaW9lqCOlghxna46NgcbxySPpXMfFiW2aAM+qzTXs0YYQMhC+VvH3eBwGwD1ycelfTYB2xFNpfaX5mvKlNK55nVzRII7nWbK3mGY5bhEceoLAGqdXvD0iRa9p8kjBEW5jZmJwAAw5r9Clsztex7xqPw+8DXfjK+8H2/h/VbGSG1M6amkpMKnbn5s1y8/h7wL4MtNE07xVp91qWpatGJp5Y5ti2kbHCkDuf8AA0344/ELWpfF2paXoXiNn0aWJFAtpAVbK/MNwq5rdjpfxIh8N6/D4g0zTpbK0itdUhupwjxiNs7lB69WrzYKooxc27P17HnxU1GLm3Z+patfh34c8OQeMJda0u51tdJngNokUhV3ikGR07/4Vds/hl4Rurqz1KOyvbe1v9FuLsWF1JiSCRNu08duTxUus/EWxfS/HuqaDq8Vtd+baw6eSwDzLGArMqnqOtch8J/HFxefEGa68X627C80+WyS4uG+SItgj2AyKSVeUXK+3+SJSrOLlf8AqyK3w58KaLrHw6uNYv7dpLxNYtLZXDkDy3kQMMfQmuc+LekWGgfEPV9J02MxWdtIqxoWyQCinr9Sa9J0qPTPAvgWPQL/AF7TLu7vddtZoxazhwkSSoS7HsMCqXxI8J2PiL4hX/iCDxj4YFhczxvsa/XzNoVQePXg961p1rVW29NbfgbQq/vG29Nf0Jpfh5oOm/CTTfEt5ZS3GpQiK9v4Ukw0lu7EbQO3bn2qLV4fhnZfDzT/ABZ/wiN4Uv7mW2SIXZyhUH5jz7V1lx4/8L6p4y1TwdIlhDpMumtYJqhnwrBU+UZ+7jJODXmHiy8sf+FHeH9Ijvraa9ttVuDLDHIGZVw4DY9D2PvWdP2kmue+/wCDuZw55Nc19/wZ2ep/DfwpbakNYuILiDQrHQotQuoY5MvNK5OFBPTpWbpXhHwj4utdH8RaFptzY2v9rR2OpWLylxtboyt1HUV1OseJ/D+qK3hN9aso4tV8N28Md15gMcVwmfkcjp2rL8I3Ol+ANG0rw7e65ptzf3+txXFw1vMGit4VxyzdB0/WpU6nLu79PQlSqcu7v+haufhL4fh+JfkpbPN4fuNPnkiUSH91PGVBUn8c15j8EdB0zxL8QLbSdYgae0e3mdkDFSSq5HIr1rwH8QtJh8beMNF1LUrUWMl3cXWm3TyDy/m4ZQ3TBzkV5h+z3qFjpnxNtLvULyCzgW2nUyzOEUEpxyfetIOqqc+bdJW/EuDqqE+beysa3ibxF4Ja8hGreCtbPkZiT7RdtzGuQAueg6Vva1ovw3s73wvYr4XuvM8QwRzRv9qOIQxHB9etcb8TdP124tG1TWfHGj66sEhWCGG+EsqqzdlA6dM1qeOPEGmRal8N763u4LpdN06D7UsThjGQy5U46HGeKfJfl5W+vVlct+Xlb69WXNI8D+Hbj44a54ZltHOmWltLJDH5hyCqqRz+Jqzqnh74c6LovhdNZ0m/83WYhvurefBibOMkHtzXRI2iaT8Rdd+I0niXSZtKu7GQQRxzgzM7Ko27fXg1ka9ZaJ4s8P8AgmWTxVolhDp0Aa9jluh5q8glQvc8YrLnk2rt2svvszLnk2rt20++zMfxr8NtO8MeA/Ed04a4vrPVIYrO43Y3QSLGRkdM/MRS/E34caXoHws0zWLFHGqQiI6ll8/6xcjI7YNdnf8Aivwv400rU7WXVbO1tH160WNbmUI0lvEI9z4PY4aqWrePPD/i668Z+GbiOwsbee1YWt80+BcPF/q+vH0xRGpW0vfR3f4f8EI1K2l76PX8P+CReLvhPoEMvhq80i3fyGubePVYPMJOyXGH9ucio9H8N/Dm88ca94VbwzdebpKTSmY3R2uEAIAH41en+IGl6T8XdLX+0bW60W90e2tbt0kDRxyKzlWJ7EE8+xrD8N63o8Pxu8a6hLqlmlpc21wsE7SgJISowFPQ5pL2ri+Zva6+8S9ryvmb2uN8MaT8Ptb8L694kt/CN80WmmNFtFuSzuTnJGPw/KvMvHNxoc+qxjQ9DutHijj2ywXDlmL5689OMV6L8F9TW3+HfijT7PxJY6Jq1xPGbSW4uRFjA5IJrgPiDpuoWeqrd6p4i07XLq7BeSe0uRMcjj5iBwa6qOlWSb9NX2OmlpUab/M9s0v4W+CJ9RMF1ayRQnRYLgv5x+WRyQW/lWBoXwv0m10iOHXLN3v08RpYu4cgPATxj6jHNdLrXifw+2laoIddsDI3hiGGPbcLkygn5Rz94elULb4l6Rf/AA20DUdQuoE1Wz1S1+3Q7h5jhDgyY6kbcGuNSr23ZyKVa3U5PQPBfh+6+KXi/Q5rV2sdNtZ5LZPMIKsoGOe9blz4Y+H+laz4X0W88PXNzPrdvC3nLckBGY4JIq8Ro/h/xX4v8cy+JNKudP1OylWzignDTSO6j5dv1FY/inXNHuPHvw5uotTs3htLWAXLrKCsJDchj2xWnNOb3drfjY05pze7tb8bHHfFxPCOn6vdaDoGhz2V1Y3Rjlnefesigdh2rgq6X4p3NvefEXXbq0njnglu2aOSNtysMDkHvXNV6FFWgjupK0EekfAKdofEV+iLuMluo+mGr1v4m+J5tB8Ki3sZgmpX2YYiOqLj53HuBwPcivJfgDJFDreq3EzBUitFYsew310mssda1ttUuieBst4j0ijHb6nqa8DNJctVtbnl14KWJd9tDlksDIiR4xtXnPP61jXaCO6ljHRXIrv3tlVT0rhNT/5CVz/11b+deZglabPueEn+/qen6laiiivSPuwooooAKKKKACiiigDpfhfpVlrfjvTNL1GMyWs7OJFBxnEbEc/UCvQtP8HeEdffUBa6NqOkvpl2sbGWTMdwu/aQM881wvwfu7Wx+I+kXd7cRW9vG8m+SRgqrmNxyT7mvQbXxZD4g0uSHUNdhhuNL10SpvmCLcW/mcf72BWcr3Pk87li1iv3LaXLHVN6XlLotHfReWjMPx9p3hTSdQv9CsvCd+t1u8i2vDKfL8xh8p568mpdQ0DwFo+qp4P1RZ4782webVWlwkMpXIG3ptq98Rn1TUtbutRtfG2jT6TBMtzb2TXyk5TkAKB1znv3qDxHpPh3xV4oTxjc69ZRaLNAsl3AZsXCOF5QL65oRy0K0/ZU/aVJJcrbacm+eysteu/u7NnPeMfCdtZ+HPCd3pNnNcS30DtdyxAurkFMH26muzuPA/hWx1bxEZNHnuoNOsreaKBJW3FmB3YrF8X+L5tP8LeELbwvrsltGtu63EUMoLIAU2h/Q4z+tdlc6/p9xrnik6b4k0+0ubmwtUtblrlVXeFOcH2pO5liK+P9jC7aXvdXf+JHey00va19DjPCGl+D/Efii4tV8M3tlDaabLcSW8sx3O4ZNuPTgn86sWvgPQvFek2Go6LY3+iPLfC3mguW3ZTBLMv4CpvBck+h+K9R1fXvF2k391c6VMiTx3iud4KbQenPp9Kms/HcNxYeEfE1/qitc2UzWuo2u8birDHmhP609eg69TGKo3hpOySs7yavaTtZ73atd7aHP6pYfD+9XUtN05ZdNvNNkCwzzzZF7htrLjsT2xVrU/BGnxfGWx0OHTbj+xZBH5n3iOYyT831qC/8MeHNMvNT1zUtdsry1lk36bFazgyO7OCCw7ADrXR6n43nX41WENv4kA8P4i80LMPI/wBWc5P1xRr0NpVq6v8AVZykuSd+a+9o7O1299OjukQ2Wj6B4b8P3Wux6NqF3crqtzZKLWZldYw7KOnsMVm6do/hGXw5deLf+Ec1C8ha8FsbBJSWtlA+Z2I5JJ/nW+dVa68H3lp4f8XabpV+dbupt8l2se6IyMRjrwcg1z3h/Sb3TvOk0Xx5YR695++5Q3QNtOh5yD/EfUUjClOo4zlUqNS5u89Y32dl7q7NHBeMrbRrXxBcRaBdPc6fw0bOMMpI5U+uKx67X4z3Wj3XjIyaQ1u+LdFuntwBG838RXFcVWi2PsMvqSqYWnKV7tLff5hRRRTOsKKKKACiiigAqO7/AOPSb/rm38qkqK7/AOPSb/rm38jQTP4WeAWEclxLFBCpaSUhFA7k19RfDWzn8K+HLbTraSWFwTJOytgM568e3A/CvC/hZ4R1jW5l1W2spXs7ZuZEYAl/Re/HtXsdhZ69aYD3OoRAdpk3D9RXHi8NVxCXs2rI/AKOKpUn7xk/tEandX+n6IlxIHEc0xU4GeVT/CvHa9J+Msl29npYupo5AJJNpVNp6L1rzalSpypwUZ7iq1I1JOUdgooorUzCkbhSfalpH+4fpQB9C/FL4P6Pa/DvwZrHhezkS+1Ca2t73MhYEzKNrY7fNx+NdL43+Bfgy18Y6Pa2vnWWj2mmT3+ryJIWeRYsDC56ZOa6bwx8QvBcLaXpupa5psltD4dtLpc3C7UuoHJ2ez8rx14rIvfiV4Wvp/D9vqOt2iQ+IPD9zZXsqyhvsUsrbl8zH3eT3pAedWnhT4f/ABA8L3uveD9HvNGn0S9gW8tJbjzFuLZ2xvz1DYz+Rru/E3wJ8J2vxW8Orp1pJJ4cupJLW/t/NJMU6puX5uoyK5jwjb6P8JvBmuWWo+JNH1DVPENzbW0EdjciRUt1c5kc/wAPDNXc6L8VtAsP2iNc0271ixm8PajHDNb3nnKYYbhExnd0GRkUAcX4H0D4U6xN4o0+bwdem48NWss08pvSBcGNiuAO2cU7TPh/4C8cfBTxB4v8M6Dc6XfW5l+yRyXBkYeUAzDHQ5Gaw/hjrmjWfiL4qy3Wq2cEd9YXSWjSTACdjISAn94n2roP2fvGmg+HfhboljqOqWUTXHiGWG8gkmAZLeSIqXYf3c45oAiT4KaTN8DvDl/HbOnifVru0Rpmc4jSeXoV6cIahh8FfCzW/GepfCvSNP1GDW7KGRYNZefImuI1yysnTb9K7nxd8VvDdnpGp3VjqdjPFpHiWxSzt4plZ5rWJYtzoO4yX5HpXN6LY+GfDXxb1T4uSeMNGuNBkSa6s4IrgG5klkXiMp1BBzQBRh8DeAdD8D+DZtb8Gavquoa2DDdS2Mx3QyBtpbHT/wDVWp4p+F/w+8BeF7zULzw3qfil01c2sa28xEiRspYBgOPlxgn3q7pvxes9G0z4aPHrVqba6aZNato5VLQCQnDP3XaTn8KSW9uIPh5qWheFfipo2n6uPEs90L2fVEVprZtxHzc56r+VAGH8Lfh78O/iNo3ii8t9FutEaKWO0sFmuCWhmKHr65bHBqhp/wAE7PUPC/g2xkt5bLW73Vri11ScsTtiiDFiFPA4Xj6ijSr2Pwb8JvHdlceMNGv/ABBcXdvfW8tnerIZpNxYkHglsjJx613d/wDGjwzLpXgDxM11bJM17Iur2sbDzYd8RR5CvXG7BzQB5fqVt8FrpdWhs7GfTJ/D1yu03N3katGr7ZF9mOCRjFbepfCfwfoNzrfjrUGa58DrpqXWlRCbDTzSj5Ytw5+Uj9RXN+J/AXg/QLTxN4h1nxTpuqQ3O9tBg0+6DSyO7ZDOOwAPNWNV8V6ba/s7+B7P7RYapd2OqvLc6XNNncgD7RIoOQvNAHOfD7wvoutfCX4heIry1JvtIjheyZXIERZueO/41l/A/wAKQeNPiZpWh3qM1izNNebTjESKWbntngfjXqPw/wDEeheMfhv460EQ+FPBd3fwQQ26faDDFMQxJZixJ4xjj1pvwss9F+Edl4o8T6l4k8Ma5qQ00Q6fa2N+JDIXb5l457L07UAW5/hN4RPxT8ReE4LVmhvtD/tHw7L5x4cLyP8AaH19a5TT/hvpg+FXhiS6s5T4m8Ta4LW2fef3VuGwx2/Qf+PV1178RNBvE+G/j20ew0y90q9bTb3To58vFatwDgnO0DBya6TWPF3g26+PGn3UetaWugeEtGkmtCLhQk1y4+6nOGOCOncUAcj8UfhP4W0P4seCbHSbdm0HV7j7Lcp5pJMiHDDPbivIfi/o1h4f+Jmv6LpcRisrO8aKFC24qo7ZNe9+G/iN4Y8daLpt9qX9meHL3Q/EUV5HDJcgeZG+fMYbjnvzj0rz/wCOfg+21DxT4m8Z2HjXwndWk0z3MVrFqIa4df7oUdW9qAPGaKKKYBRRRQAVm6jj7WP9wf1rSrK1RsXg/wBwfzNVHcTJUyUG3qORVXW0juNPYLxIuWUHuO4qeB/es7W3MY4PcqPatJPQI7i6/BJb6kqyKVYwROflI+8o7V9JfsOXy3EHijw/csHgkiS48snIIwUYY9wa8N8dxH/indTvJJJm1DS45JnP3jgkde5AArr/ANmDV7rRfih9ktXG3ULWW3LgZxkblYflWM/dswneyfoe/wDhWS9t4Lvws7NMugXD2sHz5JhJ3xtzjPykD8K10fd0G589MYIP0rHls5NN8Y2l6JtyanCbWYHjMkYLx8+67x+Arohb2zoyTq0eeTuORn2YVwVJOUmztVk7FKVI5AVkDMefVWH4imeUyn5JOMdJDn9a1o7SLOdxfHQ7v6097S3CkmMc9fes7l2McMuBuhGe/wAworT+ywjgBgPaQ0Urhynl3iPxQt3G95BZz6hp9zZGNHtwx8tsY/eAjBJz2IrmfBniWXSLyxt9WmlWykjMduqsuIfnxulX1BBH0r7Dh0WwhiMUOn2sUbdUSBVU/gBUR8N6Ozbm0bTic5ybWPOfyrhw+Quh8El93/BOKliJU5cyPHLGTSzqTzX141hJKPLhBmG2cAAhx2z6frWB4vtby68By6hqUMj3cRz5xgQqoMqrjevQtnPXnBr6HOi2BGDp9rjGMeQvT8q4346Wcdv8JtXEcSIieRtVVAA/fx9BXoZbllSjiYzlO+qf4o6qOLcqqVt2j5aooor7494KKKKACiiigApMUtFABRRRQAUUUUAFFFFABRRRQAdqKKKACiiigAooooAKKKKACiiigAooooAKKKKAOs+GzyLc6hGhIV4V3fg2a761ywGelc38B4Vm1zUlZQwFsnBGf46980zTLcqM2sP/AH7FfO5nHmrNHiYut7Ou9Ox5hckLH+FedanzqVyf+mrfzr6kl0q22c2sP/fsV81eNEWPxhrEaqFC30wAAwB85rjoUuRt3PsuCsT7XEVFb7P6mRRRRXUfooUUUUAFFFFABRRXYfCjSbHV9eu4b+3hnSKyklRZWKpvA4LEdqTdjDE4iOHpSqyWiOPor2Lxv4d8N6D4a+1Wul6ebtpHjlSaSQjeEBIix15PGaydK0DRLX4YR+KbrS/tl3Cr7oXcqHPmBQTj0FLmPMp55SqUlUUXZy5Vtq/vPM+KK96uPh/4Pi0otLbNB9ohYpKZCTCzugTP+6WxWT4l8I+H7S3udNstKjfU47UySxtMySZWMHdFnhgDnIpc6MKXEmGqy5Yxl+H37njdFejeEdP0zVfBSv8A2Dayah/aMOnrKXfJDjlyM9R+VXfE3gfSYfido2mWyNDpV8mWXdySmdwB9Tj9afMdTzmjCrKlNNNc3b7Ku+vbY8s4or0qGz8OzeGbzxQPDLo1q624tmkbyZC0u3eD1OBwfeuwb4aeG5BYNBbMFW8865DOc/Zyudn4HA/GlzIxrcQUKH8SLWrXTdK76+a+88For6Em+GnheTWrGeOz2WkQmW5h3n52YkRfqD+VZGn+CvDcnjDVbOTTt1tALMxpvPG/7350c6MIcUYSabUXor9O9u/z9DxLiivc7D4d+G5Lqxu1tzNpskk9wTv5aIquxD6FWJH4Vmy+CtF07WbG0uLES4069nlDMcSPG3yH8sUc6NI8SYWTsk76/hfz8vxR4+oLMFUEknAA7mnTRyQytFNG0cinDKwwQa9m0rTfD+bW6i0SwtJv7EGprK0j7Ul34APX5f1rhfiJbWPkaVqluiLc6hHJLcmORnRmDkZG7nHFNSOnDZvHEVlTUGunTfV9/JnIUUUVR64UUUUAFFFFABTLhWkt5Y1+8yFR9SKfT7cA3EQPILqD+dImfws7j4c2EWjeF9N0uPy/3FuqsVxy2PmP513lrs2cqOa1NF0y2TCx2sKKDwFjAFdHFp8Wz/Up0/uiskz+dEtD5e/aqihSw0B4o1VmnnyQoGflSvB6+lP20bdYNL8MFUC5ubnoMfwx1810m7s1jsFFFFIoKKKKACiu6+BPhi08WfEey0/UoTNpsEcl1eoGxmJFzjPudo/GvZtU+HHw98N2jLr9pYwWc+pXKLNPcOs5i2K8KwgcMctg57UgPl+jivq1vAPwt/4TG60WWw0wXlsryW1tHcyFjCtuXLXA/h+bGMdq8l+IOjaI3wxtvEGn6XYW14dals2k095GhkjWNSCu/nqf0oA8so4r3nwT4L8Jat4f8EaXe6EWutfsr6abUUmYPA8J+UkdNuODn2rL+Mnh3w7p/jPSvCmkafpNpFc3VtFJPBJI1xGH2BvM3fLj5iRj0oA8aor6E0LwT4Q1/wCJEvh+Hwle2dloOpzRXd0HYxXNvEh4dj0dmGRjsa6TSvg54Ma8i0q6tNl8+uTS2qtKf9Isl2kx/UK4Of8AZoA+V6TA9BX1Jp/w48Cal48t/DDeHPIS30a21Q3aTt+9ZpNrxOOmCOmOetQaj8LfB+teJrjwlp+htYXEGnW97FfRzMdxeba6ODx93p9KAPmLj2pa+mvE/grwb4f17xDHB4StLrTotAk1axead93mRsI2jODjbkbvX5qm8H/DbwVqnxBvrW50NBZ/2Rpl0kIkbajzH58H0NAHy/RX1DrPgPwNpXhLUdYbRdEXVIYIpistxMbII8jCMqwGSSq8gdDXBeP/AA/4Um+Hcur+GtDhje1W2e6cXDrPbNISGEkbjmMnAVhQB43xRgelfSy+EfAVt420jQ7zQtLfTpNGF9dtHNL9rQrb+YzN/DtPbFY+r/C3wzaePvBWhj95ZXtjc3lxIkmDeIm90x6FlCjj3oA8Bo4r2qx0/wAHXPgifx9/wgtxGyTW9n9gkkcWzmSQgyoepAUbT/tV2mq/CnwXp/jvwzpMemvJaXlrqU04eQkkoA0YJ/2d2PwoA+YeKTA9BX1T4l8AfDbRvtFzqGkWFvtcxacyzTNCXESs32ogfIMt196+f/ipo6aD461DT4tO/s6FSjxQCbzVCsoIKv3U5yPY0AcvRRRTAKKKKACsbWGAvgCQPkH8zWzX0f8Asx6LpmoeBpprzTLK6kGoyqHmt0dsBI+MkdOaadhM+WLVlI6jn3rM1qRXVdxBYHBr9LbHwroBTnw/pP8A4Axf/E1e/wCEQ8OMBu8N6MfrYRf/ABNU3dEqdj87PGt9DceB/BmGSQxWEsDEschhKT0+hA/CnfBfUVs/iLolxI3ypdKGx6Hj+tfom3hPw8yKjeHdIZU+6psYiF+g28UsXhTw/DIskPh/SYnU5VksYlIPsQtZyi5RsDldWPKvEjpJpbXEKsXtZFuUGCM7DnHPQkAj8a1ElEyAqjYI7rXpx0y3IINtEQeoKCgaZbjpbRD/AIAKw9hLua+3XY8uWNlyI43Q+2ME/Soku7pSuYYlXkMZGIGfy6fjXq/9mw/8+8f/AHwKQ6ZAww1tER6FBUvDeZSxFuh5iJJMDdDFn2NFenDS7cDAtogPQRiij6s+5X1ryN7yh6UeUPSp6K6zjIPKHpXA/tCxhfhBrZ/69/8A0ojr0WvP/wBon/kjuuf9u/8A6UR1tQ/ix9UbYf8AjQ9V+Z8f0UUV9KfVBRRRQAUUUUAFFFFABRRRQAUUUUAFFFFABRRRQAUUUUAFFFFABRRRQAUUUUAFFFFABRRRQAUUUUAeofs6ru8Qap/16p/6HX0fpUQ2LxXzn+zj/wAjDqv/AF6p/wCh19JaT9xa8DH/AMd/I+dzH+O/kXJYh5fSvk/x8MeONdH/AFEJv/QzX1tL/q6+SviB/wAj1r3/AGEJ/wD0M1zQ3PruAv8Aeav+H9TDooorQ/UAooooAKKKKACremalfaY80ljcNA00TQyEAHcjdRzVSikKUYyXLJXR0n/Cc+Kvs6QNqpeNAAoeCNsYAHBK56Ac0N448TNcpO2ohtsZj8swp5bAnJyuMEk85rm6KLI5vqGF/wCfcfuRu33i/wASXtnLZ3WqzSwSkl0Krzlgx7Z6gflU0vjjxRNBJFNqryeYhQu0aF1UjBCtjIyOuK5yiiyH9Sw1rezj9yNTR/EOs6RAIdOvnt4/OE+0Kp/eAYDcj0NNOu6vstF+3Sj7HK01uRjMbsckg9eTWbRRY0eHpOTlyq78joz438Sm6+0G/X7hjMXkp5RBOTlMYJJ5zjOaRfG3ipS+NZn+ckt8q85IJ7eoFc7RRZGX1HDf8+4/cjpG8deLWkMh1qfcSpJ2J1Ukjt6sfzpT468VGOJf7VZTGwYOI0DMR93ccc4zxmuaooshfUML/wA+o/cjYHifXho76ONSl+wuSWhwMZLbjzjPXmrlx448UXFnJazao0iOhjLGNN4QjBUNjIB71zdFFkU8Hh27umt77Lfubdn4s8QWjxPb6iymK2+yJmNGAhznZgjBGaqazrOpaw8TajcCYxAhMRqgUE5PCgVn0UWLjhqMZc8YJPvZXCiiimbBRRRQAUUUUAFSWv8Ax9Q/9dF/mKjqW1/4+4f+ui/zFImfws+otHjG78a6SGIbOnasDRvvfjXSw/c/CsT+dT5m/blTbpPhT/r5uv8A0COvlyvqf9ur/kEeE/8Ar6uv/QI6+WKTNI7BRRRQUFFFFAGhpGtappMN9Dp121ul/bm1ugqgmSI9VyRkA47Yq9rvjHxLrmn6dp+ratLd22m4+xo6r+6wAByBk8ADnNYNFAHRW/jfxTB4ql8UxatINYmQxyXJjQllK7SCpXb0GOlaMnxQ8cSWj2b6xEbdySYvsFvtyRgkDZwcdxXGUUAdRZ/EDxhZ6AmhWutyw2EcbRJGkSBlRjllD7dwBPUZqPxL458U+I7dINZ1QXSxurq32eJHDKMKd6qG4+tc3RQB2GpfE3xvqGmz6fca4/2e5hMNyqQxoZwQAS7Bcs2ABuznAqB/iH40abSZjr1x5mj/APHgwRAYflC+nPygDnNctRQB2cnxT8fSLAp8RzjyDGUKwxq37s5QEhcsB6HIqUfFr4hgqV8SzKy4AZYIgxABABIXJxk4z0rh6KAOgtvGnie30j+yYdWlWy8iW28soh/dSsGkXJGcFgD1rVtPip48tLG1tLXXniW1CLHIsMfmFU+4rNtywXsDXFUUAdhYfE3xzY6eun2+vObVQQIpbeKRcbi2PmU9yT7ZqHXfiF4u1vRpNJ1LVfOtZSnmgQRo0gQ5RWZVBKqeg6CuVooA7Gb4neOZrb7PJrm5fs/2bd9lh3+Vt2bd2zdjbx1rKHi7xJ5+jz/2vceboqCPTn4zAoOcA45H1zWHRQB2Y+KHjUai17/ayZaIReQbaPyAobcMR7dud3zZxnNEPxR8dR2dxbDXpXE7yOZHjRpEMhzJscjKhu4FcZRQB2Vv8UPHUM1zJ/bzyi7kElzHLBG8cp2hfmUrjGABiud8Ra1qfiDVptV1e6a5u5sbnIA4AwAAOAAABgVn0UAFFFFABRRRQAV9UfskIG+Hdwf+opL/AOi4q+V6+rP2Rf8AknNx/wBhWb/0XFQTLY+gNPiGwcVpCIYHFVNO+4K0R0FMzIfKHpR5Q9KnooAg8oelHlD0qegAnpQBB5Q9KUQ56CrIT1p44pXKUSr9n+lFWqKVyuVENFFFUZhXn/7RP/JHdc/7d/8A0ojr0Csjxjoll4j8NXui6grm2ukCtsOGBDAgj3BAP4VpSkozjJ9GaUpKFSMn0aPhaivoC5+A+hxk7da1Y/UR/wDxNU2+CGkA8atqf5R//E17f9oUe5739o0O54XRXuf/AApHSf8AoLan+Uf/AMTR/wAKR0n/AKC2p/lH/wDE0f2hQ7/gH9oUO54ZRXuf/CkdJ/6C2p/lH/8AE0f8KR0n/oLan+Uf/wATR/aFDv8AgH9oUO54ZRXuf/CkdJ/6C2p/lH/8TR/wpHSf+gtqf5R//E0f2hQ7/gH9oUO54ZRXuf8AwpHSf+gtqf5R/wDxNH/CkdJ/6C2p/lH/APE0f2hQ7/gH9oUO54ZRXuf/AApHSf8AoLan+Uf/AMTR/wAKR0n/AKC2p/lH/wDE0f2hQ7/gH9oUO54ZRXuf/CkdJ/6C2p/lH/8AE0f8KR0n/oLan+Uf/wATR/aFDv8AgH9oUO54ZRXuf/CkdJ/6C2p/lH/8TR/wpHSf+gtqf5R//E0f2hQ7/gH9oUO54ZRXuf8AwpHSf+gtqf5R/wDxNH/CkdJ/6C2p/lH/APE0f2hQ7/gH9oUO54ZRXuf/AApHSf8AoLan+Uf/AMTR/wAKR0n/AKC2p/lH/wDE0f2hQ7/gH9oUO54ZRXuf/CkdJ/6C2p/lH/8AE0f8KR0n/oLan+Uf/wATR/aFDv8AgH9oUO54ZRXuf/CkdJ/6C2p/lH/8TR/wpHSf+gtqf5R//E0f2hQ7/gH9oUO54ZRXuf8AwpHSf+gtqf5R/wDxNH/CkdJ/6C2p/lH/APE0f2hQ7/gH9oUO54ZRXuf/AApHSf8AoLan+Uf/AMTR/wAKR0n/AKC2p/lH/wDE0f2hQ7/gH9oUO54ZRXuf/CkdJ/6C2p/lH/8AE0D4I6R/0FtT/KP/AOJo/tCh3D+0KHcwP2b+fEOq/wDXqn/odfSWlD5BXnvw7+H2neE5LiWzluLia4AV5JiMhQc4AAA616VYRbUFeTiqsatVyjsePjKsatVyjsWZP9XXyV8QP+R717/sIz/+hmvrh1+WvLfFvwp0bVtZutVF5e20ly5kkSMqVLHqeQTyawi7Hv8ACmbYbLa85YhtJq21+p8+0V7BL8I9NU8alqB/BP8ACo/+FTaf/wBBK/8AyT/Cr5kfdf645V/O/wDwFnkdFeuf8Km0/wD6CV/+Sf4Uf8Km0/8A6CV/+Sf4UcyH/rjlX87+5nkdFeuf8Km0/wD6CV/+Sf4Uf8Km0/8A6CV/+Sf4UcyD/XHKv539zPI6K9c/4VNp/wD0Er/8k/wo/wCFTaf/ANBK/wDyT/CjmQf645V/O/uZ5HRXrn/CptP/AOglf/kn+FH/AAqbT/8AoJX/AOSf4UcyD/XHKv539zPI6K9c/wCFTaf/ANBK/wDyT/Cj/hU2n/8AQSv/AMk/wo5kH+uOVfzv7meR0V65/wAKm0//AKCV/wDkn+FH/CptP/6CV/8Akn+FHMg/1xyr+d/czyOivXP+FTaf/wBBK/8AyT/Cj/hU2n/9BK//ACT/AAo5kH+uOVfzv7meR0V65/wqbT/+glf/AJJ/hR/wqbT/APoJX/5J/hRzIP8AXHKv539zPI6K9c/4VNp//QSv/wAk/wAKP+FTaf8A9BK//JP8KOZB/rjlX87+5nkdFeuf8Km0/wD6CV/+Sf4Uf8Km0/8A6CV/+Sf4UcyD/XHKv539zPI6K9c/4VNp/wD0Er/8k/wo/wCFTaf/ANBK/wDyT/CjmQf645V/O/uZ5HRXrn/CptP/AOglf/kn+FH/AAqbT/8AoJX/AOSf4UcyD/XHKv539zPI6K9c/wCFTaf/ANBK/wDyT/Cj/hU2n/8AQSv/AMk/wo5kH+uOVfzv7meR1Laf8fcP/XRf5ivV/wDhU2n/APQSv/yT/CrWm/CnS4L2GeS7vZxGwby22gNj1wM0uZEVOMcr5XaT+5no+kD5/wAa6SH7n4VkaZbletbUa/LWZ+PHzP8At1f8gjwn/wBfV1/6BHXyxX6CfGH4caL8RtItrHV5rq3e0lMlvPbkb0LABhgggg4HbtXj9x+zJ4ajPy+ItcP1EP8A8RSLi1Y+W6K+nD+zX4e/6D+tflF/8TSf8M2eHv8AoP61+UX/AMTQVzI+ZKK+m/8Ahmzw9/0H9a/KL/4mj/hmzw9/0H9a/KL/AOJoDmR8yUV9N/8ADNnh7/oP61+UX/xNH/DNnh7/AKD+tflF/wDE0BzI+ZKK+m/+GbPD3/Qf1r8ov/iaP+GbPD3/AEH9a/KL/wCJoDmR8yUV9N/8M2eHv+g/rX5Rf/E0f8M2eHv+g/rX5Rf/ABNAcyPmSivpv/hmzw9/0H9a/KL/AOJo/wCGbPD3/Qf1r8ov/iaA5kfMlFfTf/DNnh7/AKD+tflF/wDE0f8ADNnh7/oP61+UX/xNAcyPmSivpv8A4Zs8Pf8AQf1r8ov/AImj/hmzw9/0H9a/KL/4mgOZHzJRX03/AMM2eHv+g/rX5Rf/ABNH/DNnh7/oP61+UX/xNAcyPmSivpv/AIZs8Pf9B/Wvyi/+Jo/4Zs8Pf9B/Wvyi/wDiaA5kfMlFfTf/AAzZ4e/6D+tflF/8TR/wzZ4e/wCg/rX5Rf8AxNAcyPmSivpv/hmzw9/0H9a/KL/4mj/hmzw9/wBB/Wvyi/8AiaA5kfMlFfTf/DNnh7/oP61+UX/xNH/DNnh7/oP61+UX/wATQHMj5kor6b/4Zs8Pf9B/Wvyi/wDiaP8Ahmzw9/0H9a/KL/4mgOZHzJX1b+yIM/Dm4/7Cs3/ouKs5f2a/Dp/5j+t/lF/8TXrnwy8E6d4L8Px6LpZmeISNK8kpy8jtjLHHHQAcelBLZ3en/cFaI6Cqdom1MVdUEgUyAoAJp4T1p44pXKURgT1p4ooqS0rBRRRQMKKKKAIaKKKsxCmuMqRTqKAKUtsrdqhNiv8AdrSxRigDM+wr/do+wr/drTxRigDM+wr/AHaPsK/3a08UYoAzPsK/3aPsK/3a08UYoAzPsK/3aPsK/wB2tPFGKAMz7Cv92j7Cv92tPFGKAMz7Cv8Ado+wr/drTxRigDM+wr/do+wr/drTxRigDM+wr/do+wr/AHa08UYoAzPsK/3aPsK/3a08UYoAzPsK/wB2j7Cv92tPFGKAMz7Cv92j7Cv92tPFGKAMz7Cv92j7Cv8AdrTxRigDM+wr/do+wr/drTxRigDM+wr/AHaBYr/drTxRigCjHaKp6Vajj2ipMUtADSOKglhDdqs0lAGc9kpP3ab9hX+7WnijFAGZ9hX+7R9hX+7WnijFAGZ9hX+7R9hX+7WnijFAGZ9hX+7R9hX+7WnijFAGZ9hX+7R9hX+7WnijFAGZ9hX+7R9hX+7WnijFAGZ9hX+7R9hX+7WnijFAGZ9hX+7R9hX+7WnijFAGZ9hX+7R9hX+7WnijFAGZ9hX+7R9hX+7WnijFAGZ9hX+7R9hX+7WnijFAGZ9hX+7R9hX+7WnijFAGZ9hX+7R9hX+7WnijFAGZ9hX+7R9hX+7WnijFAGZ9hX+7TlslH8NaOKMUAV4YQvapwOKXFLQBFIm6qslqrHpV+kxQBmGxX+7R9hX+7WnijFAGZ9hX+7R9hX+7WnijFAGZ9hX+7R9hX+7WnijFAGZ9hX+7R9hX+7WnijFAGZ9hX+7R9hX+7WnijFAGZ9hX+7R9hX+7WnijFAGZ9hX+7R9hX+7WnijFAGZ9hX+7R9hX+7WnijFAGZ9hX+7R9hX+7WnijFAGZ9hX+7R9hX+7WnijFAGZ9hX+7R9hX+7WnijFAGZ9hX+7R9hX+7WnijFAGZ9hX+7R9hX+7WnijFAGZ9hX+7R9hX+7WnigLk0AZosV/u1NDagHgVfWMd6eFApXKUWRRQ7RzUwGBiiipLSsFFFFAwooooAKKKKACiiigD//2Q=="/>
          <p:cNvSpPr>
            <a:spLocks noChangeAspect="1" noChangeArrowheads="1"/>
          </p:cNvSpPr>
          <p:nvPr>
            <p:custDataLst>
              <p:tags r:id="rId2"/>
            </p:custDataLst>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6" name="AutoShape 4" descr="data:image/jpg;base64,%20/9j/4AAQSkZJRgABAQEAYABgAAD/2wBDAAUDBAQEAwUEBAQFBQUGBwwIBwcHBw8LCwkMEQ8SEhEPERETFhwXExQaFRERGCEYGh0dHx8fExciJCIeJBweHx7/2wBDAQUFBQcGBw4ICA4eFBEUHh4eHh4eHh4eHh4eHh4eHh4eHh4eHh4eHh4eHh4eHh4eHh4eHh4eHh4eHh4eHh4eHh7/wAARCAJfA3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RiFUsxAAGST2rzrxv40S5tLvSdKMirKjRNdo5RlyMEoRyCOxrzMzzfCZZT9piZWvsur9EVGDk9D0aivjP4XfFjxdpfxJ1LwVqHii71WzEzpaT3Th3Vl/hJI57j6ivobw/wDECZZVh1iNXjJx50YwV+o7159fijBYbERoV7x5kmm1o0/xXzRXspNXR6NRTIJo54UmhdZI3AZWU8EU+vok01dGYUVzvjbxbZ+F47ONrK91LUb+UxWVhZoGmnYDJPJACgcliQBVC+8djTPDUeqax4b1ixvZ7oWdtpZEctxcSn7oTY5UgjJzkAAHPSmB2NFefn4pafaaXrk+t6Hquj3+i2gvLjT7lUMjwk4DxsrFXGeODwetdH4l8T2Og+Ff+EiuopntsRHYgG794ygf+hCgDdormviP4mg8K+H0vJrW+unu7lLKGOy2+aZJMhdu4gZz61gaJ46utD8EG+8daXq2nz2SxQebcRReZqMrZCiOOJ2y5IHHHJ9KAPRKK4/SvGt3PZand6t4P17RI7Cza83XaxFZUAJIUo5w/wAv3Tgijwb40vvEk1q3/CGa7ptldQCeK8ujD5ZUruXhZC3II7UAdhRRRQAUUUUAFFFFABRRRQAUUUUAFFFFABRRRQAUUUUAFFFFABRRRQAUUUUAFFFFABRRRQAUUUUAFFFFABRRRQAUUUUAFFFFABRRRQAUUUUAFFFFABRRRQAUUUUAFFFFABRRRQAUUUUAFFFFABRRRQAUUUUAFFFFABRVbVL2HTtNudQudwhtomlk2jJ2qMnH5V5W3xut9x2+HZSueCbsDI/75rrw2Br4lN0o3seZmGc4LLnGOJqcre2jf5JnrtFeQ/8AC7of+hbk/wDAwf8AxFH/AAu6H/oW5P8AwMH/AMRXT/Y2N/k/Ff5nnf63ZP8A8/vwl/kevUV5D/wu6H/oW5P/AAMH/wARR/wu6H/oW5P/AAMH/wARR/Y2N/k/Ff5h/rdk/wDz+/CX+R69RXkP/C7of+hbk/8AAwf/ABFH/C7of+hbk/8AAwf/ABFH9jY3+T8V/mH+t2T/APP78Jf5Hr1FeQ/8Luh/6FuT/wADB/8AEUf8Luh/6FuT/wADB/8AEUf2Njf5PxX+Yf63ZP8A8/vwl/kevUVheB/Ett4q0JdUtoXgxI0UkbnO1hg4z34IrdrzqlOVOThJWaPfoV6eIpxq0neL1TCivMPEXxfstL1u702DRproW0rRNKZwmWU4bA2njINUP+F3Q/8AQtyf+Bg/+IrvjlGMlFSUNH5r/M8OpxVlNObhKtqtNpf5Hr1FeQ/8Luh/6FuT/wADB/8AEUf8Luh/6FuT/wADB/8AEVX9jY3+T8V/mR/rdk//AD+/CX+R69RXkP8Awu6H/oW5P/Awf/EUf8Luh/6FuT/wMH/xFH9jY3+T8V/mH+t2T/8AP78Jf5Hr1FeQ/wDC7of+hbk/8DB/8RR/wu6H/oW5P/Awf/EUf2Njf5PxX+Yf63ZP/wA/vwl/kevUV5D/AMLuh/6FuT/wMH/xFH/C7of+hbk/8DB/8RR/Y2N/k/Ff5h/rdk//AD+/CX+R69RXI/Dvxza+MFuljspLOe22lkZ94KnOCDgeh7V11cFajOjNwqKzR7eExdHGUVWoSvF7MKKKKyOkKKKKACiiigAooooAKKKKACiiigAooooA5H4o6nJZaKlrC5V7ptrEddo614l4z1228NeGrzWLnlYE+RO7ueFUfU1638YYW8qwu+kaF0YnoM4P9K+XNekn+KPjSLRrAv8A8IvpUu+8uF4WeQdge/oPqT6V+S8QYeWNzybxLtRpJNv+7a9l5yeiOqm7Q03PO9e0TV9D0DQ/Hzbkvr29e4kI/gJO5M+gPP519H+Etat/EXh2y1i1YFLiMMwB+638S/gc1X8ZeG7XxF4TudBYLEjxgQEDiNl+6foK8W+EPiW68C+Krrwl4iBt7aabaS5wIZegb/dYd/oaxxFT/WPL5Tgv31Ftpd4Pov8AD+nmUvcfkfZnwm1OSSK40uVyyxjzIs9georva8w+EcLPrNzcL9xIcZ9STXp9fbcGVqlXKaftOl0vRP8ApGFZe+ea/Ep5vD3xF8O+OLizvLvSLa1uLG7+zQmV7YyFSspUcleMEjpVDxj4hi1c+GvHWl6bq9zpeg6tJ9rQ2TrI8TwtGZo0I3MFLDt03YroPjr44l+Hnw3v/E1vBFPcxPHHBFLna7MwBBxz93dWF8Wfi7b+Efht4f8AFmnJb3Ta3PbLbpITgxyDe7cei5/HFfVGZxvxPkn8eDxN4m0HT9ROmWHha406OSS1eNrueWRW2opG5goXrjqa2vHXjLSfEnwnvNL0m31WW7tLe2mljbTpkO1JY92MryR6Ctv4o/ErVtN8SaP4K8B6Vbat4l1WE3Km5k2wW0AH33xyc/5zWd4W+JHjXRfiJp3gf4n6LptrPq6MdM1DTZC0UjjqjA8g/wD1vXIAKfxi8W6J4v8ACFnHpi64Y7LW7Ka6aKxnilji3Nl0+XORjt0pniK4s9Y8OaLqPhVfEGuR+Fdcg1K8gvo5TcTRHcG2GQAuVGSAPSt/4MfF6z8c69r3hm+jhs9b0m8mjWJW+W4gVyodc85HAI/HvWJ4Y8e/FXxn4bvNQ8J6T4ce4stevNOnW7kdFEUQTYwweWJZs/QUASap4s1DxXrusxeHptaudBk8NXhuYZ9PaKOK42YjVSyhix+bIya0fgTrHh6Kw07R7S+8Tzai+nwrNDqKTmKFkQblQuNq4ORgelcj8N/iN8b/ABzDeXWk6F4RFvYX72NyZJZFYOh+bbzyK7/w/wDExNQ+OmufDeaGBPsFjFPDKpO55CoaRD9FdSPoaAPSaK8t+H/xcsPEWs+P47w29rpvhWfidSctAFbdI34o3SuUsPiL8aPFOizeM/CPhDQ18Ngu9nb3szfaruJCcsADgE4OBx+PcFY99orwLxb8ddTn+GPhbxR4P0+zF9rWp/2bNbXpJFvMMgqSMfxAc+hra8H/ABG8c6f8TrDwD8SND0q2udUtpLjT7vTZmZH2feVgf/rUBY9jor548CfEb43eOrG+1Lw3ofhE2Vtey2mbmWRHLIfTPoRXQa18Yr3wZ8QfDHhXx3bafaLqunh7u5t2Ypb3JfaBk/8ALM8DPagdj2eivONa8f31j8c9G8ELDaHSr3SZb6W4OfMUoGIwc4x8vpXIaX8Sfih8Qru/1D4Y6BoieHLOdreG81SVg14y9SgXoP8AOaBHu1FeU6n8RPFPhXxZ4SsPGuk6Za6Xr8IgmurVnP2S+/55kk4KHjB+vpzo6F4/1LxF8YtU8J6JY2smhaJABqV++4ublukSYOOO+c9KAPRaKKKACiiigAooooAKKKKACiiigAooooAKKKKACiiigAooooAKKKKACiiigAooooAKKKKACiiigAooooAKKKKACiiigAooooAKKKKACiiigAooooAKKKKACiiigAooooAKKKKAMD4hnHgjWv8Arxm/9ANfLNfU3xE/5EjWf+vGb/0A18s19fw3/Cn6n5V4g/7zR/wv8wrS0vRrzULO5vY3t4bW2KrJNPKEXceijPU8dKza39K1TT/+ETv9B1BrmLzbhLmGaGJZPmUEbWBZeDnrn8K9+tKcY3hvp919T4jBwpTq2qvSz621s7K/mxx8Ha4LaGfyYT5ph+QTAvGJSRGzj+EEjqazJdLvI9bOjMqfa/tAt9u4Y3ltvX0z3rtx440pXN4sF4bu6js4rlCihI1hOWZDuyxOBgEDHPNY95qfht/EkuuRy6pJOdRjuo0aBEUJv3OD85Jb05A+lcdKviHJ+0jp6ddP+CetiMFl/s06NTW6vdrbW/z0WnS/3QjwL4i+2NatbwJItw1ud0wA3CPzCc+m3nNUo/Dd5Jpd5qcd3pz2to+yV1uR17YHfPb1rux8SNIllspZ4L5ZYLueRnSJCTG0ciR8bvvAMoP061yB121Xw7remvNd3U99cxSxzyRKm4LnJYBjg/TNRSrYyXxxtt087P8ADU2xGEymD/dTbXvdV/LeK+/T/I5miiivUPmT3v8AZ5P/ABRlwP8Ap+k/9ASvSJOENebfs8/8idcf9f0n/oCV6TL9w1+d5p/vdT1P3zhv/kV0P8KPlDxdz4s1g/8AT/P/AOjGrLrU8W/8jXrH/X/P/wCjGrLr7+h/Dj6I/C8Z/vFT1f5lzSdNutUuJILNVZ44XmbcwX5EGT+laj+D9cjhSeSGFIXsxeiRpQF8rIGc+oyMj3qDwjqlvpOoXNxcrKyS2U0CiMAnc64HUjiurm8dabL4XvdHe3uiz6dHbWz7F+V9qiTPzfdJRSP5VzYiriYztTjdaf1+R6WAw2AqUr4idpa/ha3Trr8zDTwLrb3P2dZdOL+QlwT9rXAjcgIc+5IxVJvCutLpeoak1sqwafObe4y43K4IBwO4BYc11OmeOdJs9Ua8aznnT+y7SzEbxqQXiZSxPzdOMg+uOBTx420KPTrnSVtr+e2u1uzPcSqPOLytlDgPhsbVyTz6e/P7fGJ/Bfbp9/U7vqWUSX8S2/Xrsunezflc5ubwXr8LbZLeJf3cMgPmjBWVgqY/E8+lNTwjqT3t9Zrd6Z51hG0lyPta/u1UkNn6Ec/UV1k3xC0qbTpLWW2vCyy2phfYuQkZQup+b1U4/pWPfeKbCTXfEN959/cx6nYTW8HmQKjRM7ZVThz8oHfr7U4VsY780bfL0/4JFTB5VDlcal++v+L/ACXfc4x12uVyDg4yDkGm0UV6p80z1f8AZxONV1f3hi/9Cavbq8R/Zy/5C2r/APXGL/0Jq9ur4LPP99n8vyR+3cG/8iel/wBvf+lM8k+JM2ueL/ihY/DfS9au9F0yPTzqOrXNo2yeRd+1Ykb+HPXIrD8deE7r4RaYnjjwh4i1l7OwlQ6npl/dtPFcwlgGIz91xnOa7H4l+DvEVx4p03x14Iu7WLX7CBraW1u8iG+tycmNiOQc9D9OlcP8RbH4x+NfDzrrHhfTtN0qwdbqfSre+Es+qFCGEYZchV4z6n0NeUfUHvNncJdWcN1HnZNGsi564IyKlrlvhl4z0Xxt4ai1DSD5LRYiubNxiS0kHBjZe2P1rqaQBRRRQAUUUUAFFFFABRRRQAUUUUAcd8U/CN9430dNBXVf7N0yUlrx4lzPIB0RT0UHnJ69q8uHhZPB8KaNDp62dvEMRhB8rj+9nuT+dfQVQ3drbXcXlXUEcyf3XXIr5riLh1ZxSSjPlkvufqvyfQ0p1OQ8Crk/H3wzg+IcaQ2cXl6wgxBcKvGP7r/7Pv2r6Rbwd4daTzP7NQH0DsB+Wa1bCws7GPy7O1igXvsXGa+VyngjH4TFRrOuo2/lu3+KS1+ZrKsmrWPK/gl4R8e/D2Ky8P6pNY67pU0O6W8R9k1nIB/q8H/WJ2B4Ir12iiv0ynTjTjywVkc7dzw39qi3XxJqHgP4fh8/23rQa4RTz5ES7nP5bq8PbwP4o8TReIvA+pRzG1+HGnX32Bsn97LI5eD8Cq5HsK+1rnStNudSttSuLG3lvbUEQTvGC8QPXaeozT47Cxjnup0tIVlvMfaXCDMuF2jce+BxVhc+VvCPi3T9G+LHgX4ieILgW+ia74SSwW9cfu4p02ghj2yU/Wun8c+IdJ+Jfx7+H+m+DbpNWi0G4kvtRu7f5ooU+XClumfl/UV7nL4W8NzaIuiS6Fpz6Yhylq1upiU+y4wKk8P+HdB8PQNDoej2Omxv95baFU3fXHWgLnyv4E8A33iTRfFnirwpN9k8YaD4ru5tPmX/AJbqDloG9Qefzx3r0n9iya6uPhtr1xfW7W93L4mu3nhZSDG5SIspB5GCSK9n0vS9N0tZl02xt7QTymWUQxhd7nqxx1PvUllY2dk1w1naxQG5mM8/lqF8yQgAufUkAc+1AXPEf2O3VfC/jJ2YBV8T3hJ9ORXjcb6pYWes/tAaWr3F8vii7t2j3fK9o6lFH/ASU/AV9maZo+laXBPBp2n21pFPI0kyQxhQ7t1Y46k1DH4d0KPRm0aPSLJNOZtzWohURk5znb06jNAXPkXT/A+p+FtZl8JQSPJqHjbwRPJMrNjzb4EybR+TKP8Aer1H4O/GTwFoHwU0231rWYLDU9GtDbXOnS5WfzEyNoXuTx+de4XGk6ZcahbahPYW0l5agi3naMF4geoU9RWXe+B/B97qv9q3fhjSZ77duM72qFyfUnHJoC58e3/h7ULf4JeEJL/7Rpz+IfGrXsIHyyQRyDahHocDcPrXp3gHR4/h1+0fJp/jfUL/AFifVbXZ4b1rUbhnOP44OeA5/wA9a+h9S0fStTS3TUNOtbpbZxJAJYgwjYdCueho1XR9K1V7d9S061u2tpPMgaaMMY3/ALy56GgLnx18DrX4Xtp+o3vi/wAfX2hanFrU7JaQ6o0CMgYEMUA5yc/lXoHxG0vw38R/2h/Dmn3DRajo2q+GbhopY26jd8siH1BGRXtsnw+8DSOzv4S0VmYksTZpkn8q07Xw/odrc2tzbaTZQzWkRht5EhUNFGf4VPYe1AXPlHwr4f8AGlj8f7PwT4nuWuJLTw/fWOlX563Fs0UnlsT3I3Y9Rjmu3/Zn+I/hHwp8NE8G+LNUtfD+taFLLBd292dhbDE7x65zX0BPp1jPqNvqM1nDJeWyssE7IC8YYYYA9RmsrW/BfhHW74X2r+G9Lvrof8tZrZWb8yKAucf8WpPDnxA+Aer6tayLeWDWL3tlcLlWSSPJV1PUEEVF+ynpdnYfBHQ7y3Um41NGvLuZjl5ZWY5YnqeleljT7Ead/Zws4BZ7PL8gRjy9vpt6Yp1hZ2un2cVnY28VtbRDbHFEgVVHoAOlAieiiigAooooAKKKKACiiigAooooAKKKKACiiigAooooAKKKKACiiigAooooAKKKKACiiigAooooAKKKKACiiigAooooAKKKKACiiigAooooAKKKKACiiigAooooAKKKKACiiigDH8Z2kt/4Y1Gxhx5s9tJGmTxllIH86+b38IeJlYqdHucg9gP8a+ppEDqVbpVFtLgY5xXpYDNKuCi4wSd+589nXDeHzecJ1ZNOOmlv1TPmb/hEvEn/AEB7r8h/jR/wiXiT/oD3X5D/ABr6Y/sm39KP7Jt/Su//AFjxH8q/H/M8T/iH+B/5+S/D/I+Z/wDhEvEn/QHuvyH+NH/CJeJP+gPdfkP8a+mP7Jt/Sj+ybf0o/wBY8R/Kvx/zD/iH+B/5+S/D/I+Z/wDhEvEn/QHuvyH+NH/CJeJP+gPdfkP8a+mP7Jt/Sj+ybf0o/wBY8R/Kvx/zD/iH+B/5+S/D/I+Z/wDhEvEn/QHuvyH+NH/CJeJf+gNdfkP8a+mP7Jt/SgaTb+lH+seI/lX4/wCYf8Q/wP8Az8l+H+RynwU0m+0fwq1vqEXlTS3DzbCeVBCgZ9/lrupf9WaZbwLCm1alPIrw69aVepKpLdn2WCwkMHh4UKe0VbU+a/GHhHxD/wAJPqUsOmyzxTXMkqPHgghmJH86yv8AhEvEn/QHuvyH+NfTk2nQyuWIqP8Asm39K9qHEOIhFR5Vp6/5nyNbgPA1akp+0krtvp1+R8z/APCJeJP+gPdfkP8AGj/hEvEn/QHuvyH+NfTH9k2/pR/ZNv6VX+seI/lX4/5mf/EP8D/z8l+H+R8z/wDCJeJP+gPdfkP8aP8AhEvEn/QHuvyH+NfTH9k2/pR/ZNv6Uf6x4j+Vfj/mH/EP8D/z8l+H+R8z/wDCJeJP+gPdfkP8aP8AhEvEn/QHuvyH+NfTH9k2/pR/ZNv6Uf6x4j+Vfj/mH/EP8D/z8l+H+R8z/wDCJeJP+gPdfkP8aP8AhEvEn/QHuvyH+NfTH9k2/pR/ZNv6Uf6x4j+Vfj/mH/EP8D/z8l+H+R5r8CNB1TSbrUbnUbVrcTKiIr/eOCST9Oa9bqva2sdv90VYrxsXiZYmq6st2fW5Zl9PLsNHDU22lfffV3Ciiiuc7zE0nwnoGk+JNR8Q6dp6W2o6kqrdyRkgS7c4JXpnnrituiigAooooAKKKKACiiigAooooAKKg8u4/wCe0f8A37P+NHl3H/PaP/v2f8aAJ6Kr7bjft86Ppn/Vn/Gl8u4/57R/9+z/AI0AT0VB5dx/z2j/AO/Z/wAaPLuP+e0f/fs/40AT0VB5dx/z2j/79n/Gjy7j/ntH/wB+z/jQBPRUHl3H/PaP/v2f8aPLuP8AntH/AN+z/jQBPRUHl3H/AD2j/wC/Z/xo8u4/57R/9+z/AI0AT0VB5dx/z2j/AO/Z/wAaPLuP+e0f/fs/40AT0VB5dx/z2j/79n/Gjy7j/ntH/wB+z/jQBPRVdluFKjzo+Tj/AFZ9PrS+Xcf89o/+/Z/xoAnoqDy7j/ntH/37P+NHl3H/AD2j/wC/Z/xoAnoqDy7j/ntH/wB+z/jR5dx/z2j/AO/Z/wAaAJ6Kg8u4/wCe0f8A37P+NHl3H/PaP/v2f8aAJ6Kg8u4/57R/9+z/AI0eXcf89o/+/Z/xoAnoqDy7j/ntH/37P+NHl3H/AD2j/wC/Z/xoAnoqDy7j/ntH/wB+z/jR5dx/z2j/AO/Z/wAaAJ6Kg8u4/wCe0f8A37P+NHl3H/PaP/v2f8aAJ6Kg8u4/57R/9+z/AI0eXcf89o/+/Z/xoAnoqui3DLnzoxyf+WZ/xpfLuP8AntH/AN+z/jQBPRUHl3H/AD2j/wC/Z/xo8u4/57R/9+z/AI0AT0VB5dx/z2j/AO/Z/wAaPLuP+e0f/fs/40AT0VB5dx/z2j/79n/Gjy7j/ntH/wB+z/jQBPRUHl3H/PaP/v2f8aPLuP8AntH/AN+z/jQBPRUHl3H/AD2j/wC/Z/xo8u4/57R/9+z/AI0AT0VXZbgFR50fJx/qz6fWl8u4/wCe0f8A37P+NAE9FQeXcf8APaP/AL9n/Gjy7j/ntH/37P8AjQBPRUHl3H/PaP8A79n/ABo8u4/57R/9+z/jQBPRUHl3H/PaP/v2f8aPLuP+e0f/AH7P+NAE9FQeXcf89o/+/Z/xo8u4/wCe0f8A37P+NAE9FQeXcf8APaP/AL9n/Gjy7j/ntH/37P8AjQBPRUHl3H/PaP8A79n/ABo8u4/57R/9+z/jQBPRUHl3H/PaP/v2f8aPLuP+e0f/AH7P+NAE9FQeXcf89o/+/Z/xo8u4/wCe0f8A37P+NAE9FQeXcf8APaP/AL9n/Gjy7j/ntH/37P8AjQBPRUHl3H/PaP8A79n/ABo8u4/57R/9+z/jQBPRUHl3H/PaP/v2f8aPLuP+e0f/AH7P+NAE9FQeXcf89o/+/Z/xo8u4/wCe0f8A37P+NAE9FQeXcf8APaP/AL9n/Gjy7j/ntH/37P8AjQBPRUHl3H/PaP8A79n/ABo8u4/57R/9+z/jQBPRUHl3H/PaP/v2f8aPLuP+e0f/AH7P+NAE9FQeXcf89o/+/Z/xo8u4/wCe0f8A37P+NAE9FQeXcf8APaP/AL9n/Gjy7j/ntH/37P8AjQBPRUHl3H/PaP8A79n/ABo8u4/57R/9+z/jQBPRVcLcbyvnR8AH/Vn/ABpfLuP+e0f/AH7P+NAE9FQeXcf89o/+/Z/xo8u4/wCe0f8A37P+NAE9FQeXcf8APaP/AL9n/Gjy7j/ntH/37P8AjQBPRUHl3H/PaP8A79n/ABo8u4/57R/9+z/jQBPRUHl3H/PaP/v2f8aPLuP+e0f/AH7P+NAE9FQeXcf89o/+/Z/xo8u4/wCe0f8A37P+NAE9FQeXcf8APaP/AL9n/Gjy7j/ntH/37P8AjQBPRUHl3H/PaP8A79n/ABo8u4/57R/9+z/jQBPRUHl3H/PaP/v2f8aPLuP+e0f/AH7P+NAE9FQeXcf89o/+/Z/xo8u4/wCe0f8A37P+NAE9FQeXcf8APaP/AL9n/Gjy7j/ntH/37P8AjQBPRUHl3H/PaP8A79n/ABo8u4/57R/9+z/jQBPRUHl3H/PaP/v2f8aPLuP+e0f/AH7P+NAE9FQeXcf89o/+/Z/xooAnooooAYf9eP8AdP8AOn0w/wCvH+6f5080AFFcuvxA8KlJZGv5Y0jSRw0lrKokEbbX2Er8+D/dzUyeNvDrW8soupw8UqRNbtaSi4LuMoBEV3tkAkYHY+lAHRUVgT+MNAi0+2vftUsqXJcRRw20kkpKffzGqlht75HHeo77xt4bspljmvn2mCO4MsdvI8SRSEhHZ1UqoO08kjpQB0dFY1x4p0GC61G1k1BBNptqt3dqFY+XEQSG4HPAPTNQy+MvDcY07dqS/wDEytXu7TCMfMhRN7NwOMLzzR/X9fcwN+iuebxr4ZFvptx/aamPU4ZJ7MiNj5iIpZj04wAeuKRfGehnT0v86gsEhQQltOnDTl/uiNSmXyOflB45oA6Kiqulahaapp8N/YzebbzDKNgj8CDyD7GrVABRVe3vrS4t3uIp0MSEh2JxtI65z0p9pcRXVulxA26JxlWwRkfjUxnGVrPzAdJ96P8A3v6Gn0yT70f+9/Q0+qAKKxpfE2lx6zNpA+2S3UBQTCGylkSPeMrudVKjjnk01fFOivaWdzDcTTJeo72yxW8jvKE+9hQM8fSgDborn9J8ZaDqbWq2s11i7mMFu0tnLGsrgMSFLKAcBGz6YqO98b+HLNgst3OxxKT5VpLJtEbbXZtqnAB7nigDpKKwrDxd4fvtUTT7O+M0kjbY5Fhcwu23eUWTGwtt52g5qLUPFNtFrn9lWsdzcSW7j7aY7KeURArlQCikbj7mgDoqK5uDxv4fmWdvNvY0gnW3laWwmjVJWZVCEsgG7LLx75qbVPF2habdNa3NzMZ1l8kxxW0krbtm8jCqf4ec0Ab1FYsHirw/OnmQ6lFJH9ja93qCV8lW2ls4xweMdfamw+LvD0z6OsepITrSltP+VgJgBk4OODjscUW/r+vRhc3KK5pvHHh/dahJL+X7WzJbmLT53ErKSGVSEwSNrZHtVvSvFGi6nqbabZ3MjzgOV3QOiSbCA+xyArbSQDgnHehagzaooqCe7t4LiGCaUJJNkRg/xEdRmk5KO7AnoqA3duL0WfmgzlN+wckL6n0qehST2YDIfufif50+mQ/c/E/zqprurWOiaZJqOoSNHboyqSsbOSzMFUBVBJJJApgXqK5YeMrOzsIbnWYL+1aeYxxqumXOAScKpymdx+gz29a0IvFGiyWk919okSOC5jtZhJA6Mkr7NqFSMg/vF7cZ5oA2aK5u28c+GbgTsuoOghilmJlt5E3pHnzGTco3gYOduavL4j0ZtVj0tb1ftkll9uWLacmDON3T9OtH9f19wGtRXPWvjTw7d2NpeWd7JdR3gkNuILeSR38sgONoXORkcYzUMfjzw5JYJexy3zQySGOLGnz7pWG7cEXZltu1s4BxjmgDp6Kg0+7t7+yhvbOVZbeZA8bjowNTMQqlj0AzQ9NwWotFVotQs5LE3yXEf2cAlpCcAY659Kmt5Y54EmiJKOoZSRjINTGcZbPzAJPvx/739DT6ZJ9+P/e/oafVAFFYyeJtKk1a40yM3ck9tKIp2SzlaKJtobDSBdo4IPJ71UTxx4aa0ubr7dKsNvEJmZraRfMjLbQ8eV/eLkgZXI5oA6Siucg8ceGZrq3tP7QaK5uLkWqQTW8kcnmldyqVZQVyOhOAafceM/DVvZ6teTamiQaRMIL5yjYic4wOnPUdM0f1/X3r7wOgorAuvF+i2uqDTZft/wBpaMyqFsJmVkGMuGC4KjIyc45pk3jXw3FHbStfO0dxCs6ulvIyxxscK8hC4jUnu2BQB0VFYUfi/wAOyPdomoqz2d4llOoRspM5wq9OhPfp15qbXvEmj6JNHDqFy6SOhkIjheTZGDgyPtB2IP7zYHvQBr0Vi3PirQ7fVl0yS8bziyIXWF2iRn5RWkA2KzcYBIJyKhg8ZeHZ4DNb35mAvGsSscLs/nqpYptAznCnHHPagDoKK5u28ceHp95Wa9jVLgWztLYTRqspIGwllA3cjili8ceF5tNh1GLVFe2mE5RxG5/1ILS5GMgqAeD+FHmHWx0dFYep+LNC01YzdXUgMsUcsaxwO7MrsFTAUEkkkcdasT69p1voM+uXRubWygUtKZ7WSN1A6nYyhv0oBampRXOXvjPRrK2W5u4tWgiZwgaTSrkAsTgD7ncnj1q7qXiHTdO062vrs3Ua3LBIYvsshmdsE7REF35wCSMcAGgDWorn4PGOhXN3Fa2kt3dySRRzD7PZTSBUckKWKqQvIPXGMHNVpPiB4ViMnnX8sSoZF3vayqjmMkOFYrhiMHIGeh9KAOporGuPFGh2+rrpM18q3bYwuxtoypYZbGB8qk9apjx14aNs9wLu42ho1Vfsku+USNtRo125dWPAZQR70AdLRXPXfjLQbQwi6lvIGkG4rJYzK0abtu+QFcxrnjc2B71o69rel6FYLfardrbW7SpEHIJyzkBRx6k0AaFFZVz4i0i3/tDzrvb/AGe0a3XyMdhfG3tznI6Ulv4i0e4ngt4bvdNPcS26R+W2/wAyPO8EYyuMdTgcj1FAGtRWK3ifSRqtxpim8lntnCTmKyleOIldwDOF2jgg8moLTxp4dvLCyvbK8ku4r5JHthBbySNIE+/8qrnI9MZo6XA6GiuXi8eeHJLSC6jkv2iuZDHARp0+ZWALEKNmWwFbOOmKltPGvh+8uIrexnurySSNZMW1lNKEVmKjcVU7eVIIOMYOaAOjormI/HvhdvMJvpY1SOaQPJayorrFnzNhK4crg8Lk8GnQeOvDEsixtqDQSEj93cW8kTAFSwYh1BC4BO7p70AdLRXNJ468OPbectxd8yxwrEbGYSu0gJTam3cwYKcEDBx1qWfxjoVvPBBcTXcMkwU7ZLKZTEGbapkyv7sE8AtjNAHQUUVFeXMNpbvcXD7Ik+82M4pSkoptvQCWiq9ze2tvDHLNMqpIwVCOdxPTGOtWKFJNtAMX/XN/uj+tPpi/65v90f1p5OBk8CmAUVzK+PPDDW01wL2by4wpB+yS/vVZtitH8v7xS3GVyORUl54z0OzEQuv7RieVHkWNtOn37EIDMV2ZCjI5IxzQB0VFYMfjDw5Jpr6jHqSSWyTpAXRGOXdQygADJyGBBHFM/wCE08O77VVvmYXKJIrrBIURXOEMjAYj3HgbsZoA6GiueHjLQSt3J512ILR5EnuDZTCFWQ7WXft2k54wDyelaOhazYa1bST2LykRSGORJoXikjYAHDI4DA4IPI6GgHoaFFYlt4s8P3P+o1BZP9POnfKjf8fA6p09jz096sya7pcenahqDXOLbTmkW6fY3yGMZbjGTj2zR0uFtbGlRXPWXjTw7dzx28d5Kk8kqRLDNbSRuWcEr8rKDggHnp70t94y0CzmEMlxcPL5k0eyG0llIMWPMyFU8LuHPTmgEdBRWZpuv6RqIuTY3izrbRpLKyqcBXXcpBxzkelUV8aeHGa0C3zMt1FHMjrBIURJP9WZGxiPd23YzRbWwdLnQ0UVFd3ENrbvcTtsiQZZsZwKUpKKbb0AloqvcX1pb26XEs6COQgIRzuJ6Yx1qxQpJuyYBRRRTAKKKKACiiigAooooAKKKKACiiigBh/14/3T/Ont0NMP+vH+6f50+gDyVPAd83w8u2uI9Rm1gJdLa2ck6mOHzJmOUA4BK4OST1qxaeG9a0fxCmtS2uoaxJZXqv5ryI009s1uyBVHA3RM7ccZDE5ya9Sop3B6nltrpHiDTdSn8Rx6dfB9Qa5C28Ajea03shRirMFOdnPPGe9Z03hjxZqMUl9e213bytpFjHdWdu0ccd5tkkM0BA4B2NxggfN1r2OiktLLt/wf8wet/M8a1Lwj4oJ1bWorMyTatFe2rWSoiyRRFCIctuwR8g47b6rxeB/EcOuRTNp7SW9il1Y2O11wts1vKy8Z7vKE/wCADtXttFHS3y/r8fvDr/X9f8MeGW3gPxLDdWe7TWa30+CW2slV1+SOS1Ytnnr5rbf/AK1dLpVjeDwXZabeaD4ommsjC5eSaJZoGCBSbchsHaR0PYnrXp1FNvf5fgK2xh+Bl1ZfDkI1pXW63vjzFUSFNx2lwvy78YzjvW5RRQ2NGVe6FZ3V99pYyIrEGeJThJiOhYd8frWqAFAAAAHQCiisqdGFO7grXBu4yT70f+9/Q0+mSfej/wB7+hp9aAcfpWg3w+IPiHWJpb23tpvIECLIohuMQ7WLL1OD9Kx/BWk61Df+HbK70m4tU0SK6Se4kZfLlLnCeXgknI55AxXpFFNOwPU80sdG1rTfD3hi6fSriebS9VuLi4tYiplMcgmUFcnB++pxnpWRdeEvFF5m6t477TZnsr6RRFKgJaScOsL9eWXI46E9eK9iopf1+Fh3PONI03UtO1+wi0XQ9R0u3NwjXUbyRvZtD5fL9dyy9Bx3HvVmxtdS0/4mavfyafrj2t5JCIWtmjNswCbS0gLBsg+ld9RTvqTbQ851LQNYk0DxIkdi7TSeIFv7eLcuZ4kaJvl5xk7GAzjmqctrrg8U2/iceG9SaA6lJL9mXy/PVPs4jDMN+Blvc8V6lRSWiS/rp/khvX+vX/M8aufCfippJ449P8htWglSZkdWS0E975rKeRu2oTnHBOat2ngfWJJ7bRrqIpb6el6tnfxqqrEzPFJAyqDkbWBGPYjvXrVFC0Vl/X/DdAeru/6/4c808KaBr9tpPgmPULErc2N7dS321lxHvEuG69CWGMetX9Bs9WtPGUaWel39jp++drxJnSS15+68BzuVmPJGAOtd5RR1uK2gVX1Czt7+1a3uE3IeQRwVPYg9iKsUVM4RnFxkrpjKWk6bDp8TBXeaaQ5lmkOXc+9XaKKIQjCKjFaIBkP3PxP865n4q6fe6n4LuLTT7e4uJzPbuEt2USbVmRmKliBkAE/hXTQ/6v8AE/zp9UNHD6va6jqvhjS4LfT9XMttqtu7/wBoGPziivlnJVsEAfj7VnanpOtf2nq+lRaTcSx6jrltqMd4rL5KRIIdwbJ3Bh5R4xzkV6TRR1/ry/yQv6/P/M8dk0DxHqPhOLRf7BuraTT01CQyzMg85pBKsaR4Y5zvBJOMYqa38L+J/wC2k8TvbESxTR2a2exPMNsIfKLb93TLO+36V65RR38/6/4Af1/X5nlfhHwdrGkeLPDd+tuY7AWMpvYcj9xclVUt1/iAHTPIq5a6LfWvgfSobzR9Sa7tby4kD2EyLc226SQq6ZO1gQwBBPRq9IooeoIyPBw1RfDNiNaRUv8Ay/3wAA5ycZA4zjGccZzWvRRTbuxIyp9BspdQ+1N5gjZg8luD+7kcdGI9a1aKKyp0YUr8itcpu4yT78f+9/Q0+mSffj/3v6Gn1oI4Ww8MahNqfjGaW4vbRdRmdLZBKvkyK1ui+ZtHOQwI6jp0rnfEGi+Idd0C3tI9Bu7KXTdL+xsC8Y86QtGP3ZB5UBC2TjtxXrlFC0t8vwVv1HfW/wDXf9DxzWvBOvyXkrRwXV9fQXslzbajcSIS4W2JtwcYxtk+Xp796r6d4F8RXEM+j3Np9lh1K/W/vriRVkQt5RLKV3c/O5H/AAGva6KN/wCv67IS0POtE0fXxd6K9/Zyb7PQruwmlLLhpPMjCHr/ABqhYfrisnTND8QaV4ZvNMbQrm6m1jRobRSrJttpRGYysmTwozuyM969boobvv8A1u/1Babf1t/keOzeA9chFpeWcLfaI9cH2xCVzc2olV1k69VIyO+C1djr0Opab4qvNVttGm1eK+05bVI4ymEkVmID7iMI27kjPQ8V2NFHS39bWDr/AF3ueaX2j64ttrHh5dIkc6tfxXUd7CV8iFSsYcHJ3Ar5ZAAByNtULPwXrdtrfh7VLe3aNBqskmpwkrkqPN8qbr1w+D3wV9K9aoo6p9v+B/kHRrv/AF+p5rf+H9ak0vUIk0+Rnl8UC8Qbl+aHK/P16cH39qwG+H/iAf2YtpAIoLnS7yK9hZhiC6eBo1fr/F8oOM8jPevaaKSXu8v9bW/rzHf3ub+t7nj3iDSfEOsQW10mgataizt7K3dFeITsyShnaP5iMADqSM56V1niq21DWfhTqmn2lhqpvJLVoY4rwoLiQjuSDtyfqK7WiqbumhR91procDqlrqWqeDYrG30/W2ngv7Zz/aTR+a6iRWYgq2CAB7Vt+PLQ3NjaSLp1/dtBceYslhKEubc7WG+PcQD12kHsxro6KT1/r0/yBaHlPhiz8TWPi1dW1rTdddpbWGPNn5IjfDyf69dw+YKyk7eM5pND8F6m13bLrEN5PYTz6lutJJEMdo8jv5cwA5wyMw6nBcHivV6KHr/XcL/p+B4xa+CPE914ctLfUYiNSuLueO4m3L+7iFs8ETHnoRg8f3q1vFNvr2saDY28Xhe/tTYSWnmyRtELklJULCE7sFQFJycZOOK9Rop31v6fgFtLev4nmviKDVri1hvdL0TxDFqi2jQW9y7wmR2DZCXKFtrRk85HPXpV74keHdY8VHStKjMdvbRRS3FzO0YePzggVECk5zlmYHttrvKKT1QLRnkx0vxM9nqNlcaHdvc6wtifODJ5cLRbFk8w7sj7hYYBzkVuaLpOrW/xGuvE0mlKlrqBe0MYx5kCoBtnPOP3hXBxzgR+hrvaKd9bitpY87trLVLHxx4huH03XZIb+VfINu0RtWBhVdzgsGyCD+FZvgvwbrWi+JfC94Lcx2A0nF7ASv8Ao135KIx6/wAWBnHdc969WopLRW+X4NfqN6/1/XY8ug8La9N4e8IWIF5p09nd3L3E8LoHtg0UoVucg5LKO/WqvhLR9Y0PxJa3lzo2voDYwxzmzkiaOa4EshlaXLZIYtvGOzfhXrdFNOzuD1Vv63ueVWngW7bwHfyXiajLqot79bKykmUxxPLvAKAcAlTjJJ+8elVj4O1uPWLVrixutXCPERPdTJgQeQ6tAcYwA56gH73tXr1FL/gfgF/1/E8c1LSPEk4tY7XS/EMel2l5aSrG8kJu4SvmBxE+75o1BTG45yTW34gh1eZ7e+0jRNdg1JoI4o7iR4iJNrfdukLY298jJ5NekUU7/ncH/wAARN2xd2N2BnHTNDKrKVZQykYII4IpaKT1Ay9P0Ozs7w3CNJIFz5EbtlYAeoX0rUoorOlShSjywVkAxf8AXN/uj+tOblSMA8dDTV/1z/7o/rT60YHjWtaJ4jm019O0zRdZt9PiEbPaPLE5hdZkOLVyc7doY4bHRfpWpr2i+Idcu7KfSzr2mSWuk3cKXN08QmeUtGUV8Egq2D0x07V6jRR0/rqrDvrc8sj8H6gvijTJrLTWs9D/ALNSeW1ZlJiu4ojHGh55OH6/7HWneDtM17w7pktlL4dkvpdSgttvmFDDC6xiNkm5yANu7gHOcV6jRTvq3/X9f5Im39f1/Wp5boel6hb2mv6bf6Brt6t5eXUqwvNGtoyGYupQhtysRgjPf0rf8KNr9routyS2eoyqhLabFfeX9rkAjHyuVOD8+QCTnHWuzopdLeVir6387njOm+DfE3h57FzbNqcazW2o3It0RG85SwkUAt8zHzCc8ZxXUf2Tq118O/FUR06aG71V7yW2tXZfMw4wgbBwGP14zXfUUPVNd/8Agf5IUXZp9v8Ag/5s841DwhNptrpOsWseo6tqFtdW0t0ssqvN5SIylI+i8Fs47+tY2o6Hr0moWeqPpOuwxzXGpTMlhLEtxEsxj8sPlsDIU5wTivYKKbd236/j/wAMCVreX/B/zPLPCdv4h0OfULS88MXshv7O2jWW1MZijZYipBy4PGRng96d4L0vXvDuk/2fN4dkvptRtbL/AFhQwwOkKRukvOQF2bhgHOa9Roovq3/WgraAOlDAMCrAEHgg96KKQzLsdCs7S9NwhkdVz5ETnKQ567R2zWpRRWdKlClHlgrIGFFFFaAFFFFABRRRQAUUUUAFFFFAGZ/a1n/z3X8jR/atp/z3X8jXO4T+6KNq/wB0VfKieY6H+07Xzd3nLjaex9aUaraEZEw/I1zrBdpwO1Mt+YxRyi5jpv7Utf8Ansv5Gl/tO1/57L+Rrndi/wD6qUIvqfzo5R8x0P8AaVt/z2H5Gj+0rb/nsv5GsBY1/vH86UIv940uVBzG/wD2jb/89R+RpP7Rt/8AnqPyNYQjX+8aPLH940+VBzM3v7Rt/wDnqPyNH9o2/wDz1H5GsER/7VLs/wBqjlQXZu/2hB/z0H5Gj+0IP+eg/I1heWf71O2H+9RyoLs2/wC0IP8AnoPyNB1G3BAMgGenBrD24/ipkn+sjHvRyi5mbr30JZMOOG549jT/ALfD/wA9B+VYnlt2I/OlEcnt+dHKO7NoX0P98flS/bov74/KsXZL7fnQFk9P1o5Quza+2xf3x+VH22L++PyrGAf0NL83900rILs2Ptkf979KPtkf979KyPm/umjJ9DRyhdmv9sj/AL36Uv2yP+8PyrHDH3pwY0coXNb7ZH/eH5UjXsSjJcD8Kyt1NmOVH1FHKHMbAvIz0YflS/al/vfpWSvHenB/ejlDmNT7Uv8Ae/Sj7Un979KzN9AenyhzGn9qT+9+lH2pP736VmhuaXdS5Q5i9HdKqYJwcnt7077ZH/e/SqG6jdRyhcv/AGyP+9+lH2uP+9+lUc+lKGPrRYdy79rT+9+lRz6jbwRs8kmFUbjhSTj6AZNV93vUD4ac5wQV54pqIXOUn+OXwsgleKbxjaRyIxV0a3nDKR1BGzg1PF8ZvhrNAs8Xiu3eJiAHFvMVyc4Gdnsa89/aA+Cun+LrGfXvDdrHa+IYwXdEG1b0dw3o+Bwe/Q183fDLxPceHdXNjcWyz27ZjurWaPduUE546hgen0rgxtWvRpOVKPNJbLa//BOinCEmrvQ+3dI+KngLVrS5u9O8SW08Fqds7iKQCM++VFSap8UPA2ltbjUfEdta/aSPIMkUgEmSAMHbjuK+F9d1O8s47xtIkaPT9RI+TYIyVRiBuA4Ujn1/Gub8V+KdV1GxtNJuZ5WtrP5ooGbcFYjkg9eRj2rkpV8dOfM1Hk7a329bb+Ww5U4La5+gCfGL4cSa0dFi8VW02oCUxGCKCZzuHUZVCPxziul03xLo+pXL29jfJcSou5lVW4HrnGK+VPg/oWleHvDNk+lwjVPEerxqpZMZVX/gHoF7/TmvpbwjoFvoOjpaR4MzYaeQHO9/8B2r0aU5z3InCMUdG90u5Oeh5/I077Wn979KoOhCnbktjgetR5243bh65FdHKjC7NP7Wn979KiutTtbVA1xcJGD03dT9B3rMmaU72SaOOJB8zkZ5747dKg0u0LSNfy5Mko/dq7FjGn49z1OPajlQXN0X0RCndw3TIIp/2pP736Vlyghkzj71PdZMcDP40+ULsr+IPGfhzQJEj1nVobN3XeodGORnGeAa5mf44fCyCcwTeMrJJBjKmGb/AOIry/8AaRkb/hILVGBBWzHb1Zq+WfEbD/hIpuf4lrseFh7JTvuYKtLncex96f8AC9fhTkj/AITSyyP+mE3/AMRS/wDC8/hVjP8Awmll/wB+Jv8A4ivz+SPzGb9/DEQ3/LQkZ+nFTLaSH7t3Zt/22FY+xia87Pvr/hevwp/6HSy/78Tf/EUf8L0+FP8A0Oll/wB+Jv8A4ivgY2F1/CYW/wB2ZT/WkNpeA/6hj9MGj2MQ5mffX/C9PhT/ANDpZf8Afib/AOIpf+F6fCr/AKHSy/78Tf8AxFfAX2e6XrbyA/7tKUnA5ilHttNP2MRc7Pvz/henwq/6HSy/78Tf/EUD45/Cv/oc7L/vxN/8RXwEN6nlHH1U1r+GZI1v2SSOwYPGVBvOFQ5ByDkDdxjB4OSKirTVODktbDjJt2Z91D42/DDyvN/4S+18vO3ebebbn0zsxSr8bPhewyPGVj/37l/+IrwfR9Gh1HSodDm1RBoU+UtLCGz+6q7iWkcr8kpbB3n6DitDwb8OvDOkyXNzcaaNRibBSC+gVpICByCwODyDwB3FfFYnjLA4TnjWi+ZPRLr03aWu/dabnoxwM5Wsz2k/Gr4Yj/mcLI/SKU/+yU1vjZ8MVG4+LrXHtbzH/wBkrxuHwH4F1zXp7n+x5rYQnaYIyY4mOfvYBz7Y4FeU+JfBevyeKLlIfDr2OnG4MUckMTiBUB2h8sScd8k12ZZxVl+YSlDWDik3zWW/Ra6sipg6kFda+h9bn44/C0dfGFqPrbT/APxFNPx0+FI6+NLIfWCb/wCIr438VeCfEPh20+3zx+dpvy7LuF8oc9B7GuXE8n/PQ19Ph3h8TDnoz5l5HFU56btJH3h/wvX4U/8AQ6WX/fib/wCIpf8Ahefwr/6HOy/78Tf/ABFfBpkHfaT7qKQtGfvRxn/gIrdYZPqZ+1fY+8/+F5fCv/oc7L/vzN/8RTo/jh8LZJFRfGdjuJwMxSj/ANkr4MHk45hT8z/jUlvCs8yQwW7vK5CqiEksT0xSeHik3cFVbPvWL4z/AAylZ1j8Y2DFMlhsk7f8B5/Coj8bvhcBn/hMbPHr5E3/AMRXybp3wvu2jhuJdR00S5AltvPyyfxEFgMBtueKs6jpvh6LS7bw9HplxcXVxunSaAsxLZwChPB4x1x1PSvm3n2D9ryU5c/otl1bv09Dt+rz5bvQ+qP+F4fC3/ocrL/vxN/8RR/wvD4W/wDQ5Wf/AH4m/wDiK+FtY0+bS9UuNPut8c0DbWVlGR+RxVQRszfK4OfavoqdKnUipxd09Tkc5J2Z96f8Lv8Ahb/0OVl/35m/+Ipf+F3/AAt/6HKz/wC/M3/xFfC62sdrGzX0myUDKoOmMZ5rCvr9ly0ZG0fxYxgeuKzmqUXa5pGM2j9BR8bfheenjCzP/bCb/wCIq9YfFbwDfeZ9l8TW0nlqGbMMq4BOO6jP4V+d02tTrBGscgAOAuCMsOnPcVr6Lrl1YOJpRIxYj5wd2f8AerNuPRFckrbn6BD4leCSMjxDbY/65yf/ABNKvxI8Fs21fEFuT/1zk/8Aia+DZfEerQxvPp8yPCTyuc7ScgH9Kk0/4gXn9oLb30cSImFkfGAfeqTpdbnPNYiOqsz7q1H4neB9P8j7b4jtofPbbFmOQ7j6cLXQprFi8vlrcKX2LJjafut0PTvXwveX9trGo6UbKYSot0u7HbmvryzX/ie3i9o7eCP8lpzhFPRkQrTaXMrM6TU/EWlaXbyX2oXqW9su1TIysQCSfQZrH/4Wb4I/6GK2/wC/cn/xNcb8aX2+Cyg6vcxj9c/0rw4qa6KOGjUjdswxGMnSaSSPqT/hZngj/oYrb/v3J/8AE1fbxn4cXTptROrQi0hkEUkuxsK5GQOmehFfJsSkyIPVh/OvQtTbb8Lr9R/y11zZ/wB8r/8AWqp4aMWlfcmjjZzvdLRHsS/ErwUxwPEFuT/1zk/+Jq1H468LSDKa1bsP91v8K+Uz0xUJyG4JFP6onszNZjPqkfU1x8TPBFvqUGnTeIrZbucgRReXISxP0XFdDLq1nG6pJOqszBQMHknoK+LdKgef4n+HoXVhmdGGe4zX1ZfqX1K2Xr/pKn8gT/SuadNRla53Uq8p7o6S51qxtrdrie4WOJTgsVPX8qx7z4heELOTy7nXrZHxnbtcn9BXkHxA8YNfyT2MOpC2jjkZGVImLEg469q8zlbMhw5b3ralhVJe8c1fHShK0Uj6lHxM8EFWYeIrbCqWb93JwB1P3at6n468L6a0K32sQwGaJZYwyOdyHoeBXyf0s71v+nZwPxGK7T4un/io7aE/8sdPgXHpwTTeGjzJXFDG1JU5SaWn/APdYviL4OlGY9ftm/4A/wD8TVk+N/DI0221JtYt1tLoFoJWVgHAODjjNfKNl8t0rc4GSfyrqvGieT4F8FWijppYlP1baf6miWFimlcqnjZyi21se7v8TPBCNtbxFa59o5D/AOy1JbfEbwbc58jX7dyOoCP/APE18oeW2akgaWCYSRuVYdCKr6rDuYvMKvZH1jceO/C9va/aptYjSDdt8zypCoPpkLUPh74jeDvEF7NZaLr0F7cQgtIiRyAqBjPVQO4rwzwz4qhh027tr2COaB4WMsLjIbA6isP9lSPzdf8AEF5twBE2PbLKMfpXPKkonTSxTnFPrex9Qaj4p0TT7SW7vdQjggiKrI7KxClunQVkj4neB/8AoYrb/v3J/wDE1538UJMeD9RH9++hQfgua8eQfOB6kCtIYeMo3uGIxUqTSSPq+Hx74VmtLu7j1qBoLMqLh/LfEZb7ufl7+1U/+FoeBf8AoY7b/v1J/wDE14XYr5fw+8Vz5x52qW8I/wCAxp/9euJHAPpinHDxfUmeLnFRdtz6s0T4m+CNa1X+y9K8RW91e4J8pYpAeASeSoHQGlb4l+CVlMR8Q24cNtI8uTr/AN818yfs6Q7vH+q3zdLe1lfP/AAP/Zqgg/eagh67pMn86mFCMr6jq4uUI3S62/Bf5n1ZD468LTSLHFrMLO5AUCN+Sf8AgNaM+v6ZBC8014iRxqWZip4A6npXz34ai8zXbNf+myn9a9B8Wv5fhjUX/wCmDD8+KznTSkkgoYqVS90dDP8AFf4fwSmKbxRaI4xkGKT6/wB2ivjLxXJOfEF35edoYKOPRQKK3+rQ7mixcban2iFf0o2v6UB6XcK5zYCGwc02E/uxTieKbbY8ofWgB43elKC2elOBx2p26gBu5vQ0u8+n6Uu6nbhQAzzDRup5YGgHmgBokp273pd1KGFIYm6gNTsj2pePb8qBCBvpTJfvIfepPy/Ko5v9ZH9aYDw+B1pwlpw2Hqoo2x/3RSKsHmUocetGyP8Au0GNPf8AOgB2+gPTfLX1P50oRemTQGo7fR5lJ5Y/vGjy/wDaNAaj99AemiL/AGqXy/8Aa/SjQNRd/wBKjuGyg+op/lgfxUycAKPmzyKBEqPwMgU7cnoKj8sn+IUnluP4hQPUl+T+6KqXOoaZaki5vrOAjqJJ1XH5mvLfj38UY/BNsNJsVNxrE6btif8ALFezMe3t1NeB28qeMbc32u+I7mzmUlmtpt20nrvUd/Qj3z2NY1K0YF06c6m2iPsW38ReHbjcLfWtNmK9RHdIxH4A1Zh1LS5ovNivrdkzjIkHFfGtx4o0fwzr1vPY2ont2BSUkkeYp5jkBHKuv3T6gDvWp4L+LzXWrS2kihDK+LeZhnnOPLkA4IPQHrWDxM9+XQ6FhltzfgfYEZikQPG4ZT0IOQafsX1NeA+Ffibp+m3jvLI8MbSFTEDlWYdV+voa9w0bUrfVtMt9Ssn8y3uEDxsO4NbUa6qrszGrTdNl/Yv97H4UbP8AapvPvShj7/lWxkHl/wC1+lRKP9IZc9qlzUQ/4+GPtVJiuS7G7MK+bP2lfgvc3E11448IQsbgky6hZQ9Sccyxgd/Ud+tfSYalDKxCnoeCPapklJWZcJ8rPzWs9UY3aw3bCKP5lfcMjG09QfeqlnZrqOopHCirHEdzyDqR6Vr/ABOsY7Dx/rdgAAkWoSr8vYbyeKvaFZ2y3cHkkhNzys3YA9B+HFcTVm0dR9bfs1+Bf+Ec8FW2r38GdU1BTKu458iEn5UHoSOTXrWW/umsjwS+fBujFmLE2MRJI/2RWxurrgrRRyyd2NLHPeq1xcTEvDaorTADLP8AcXPrjr9Knmn2t5MeDKVyM9APU0Wq+VAFLFnySzNyST1qyStDa4QC5kM5znBUBc/7tS2zfutmeEYqPoOlWd30qBGVbiUNwDgrnpQAk330+tOMmKSUhpI/TP8ASpCsf90UAfPn7RsmfFMY9LJP/Qmr5b1xh/wkVxn/AJ6AH9K+oP2jBH/wlrYyMWkY4+pr5a1n5vEt0cn/AFuB+VepP/d4HFDWtIrnG459aX5e1SQTSQ7goiIJyd8St/MVIbo5+a3tG+sCj+Vc1zpK425pRirC3UefmsbT8FYfyanfaLY8NYxfg7j+tCYECuw6MR9DThcSL0mkH/AzUhayPP2V1+kv+IpCLT+5OP8AtoD/AEp3EOS7uMf69/xbNSC8nP8Ay0z9VBqJUs+zTj6gGnLFan/l4mX6xj/GgRt+EvGmu+G9RNzY3jMshxJFMS8bjGOVziu3h+MeoC9BFqkcG0qGQ88kEsQevTA9q8oSOB9wa52EMduUPI/Cl+zZPy3ER+uR/SvIxeR4DGTc61JNvS9jaFecNIyPojwn8Q4bi2sPsszS3M18sF4zKqEI/HmYzwAcf1ro9G1zUjDq9r4hSOVUMphRZAwljUnIfaTs46ZHOK+XdOe8s7+C5tbqNJ4pA0bCQAhgeDzXtngqez1bxTcz3VrpLNqQZZJI5mWeR/lLp5YONmAxJxz618Fn/C+CwUZVVD3Wr36pp301XRv5HpYbFSm0m9R2ufEjwtcWaaS2lLqWnXAUPE7siQ44XcepPHavLPF2jpa6tM8Ol3mmWjOREjyeah9dkmAGFeyW3gu10XxDBrMmlLiASSQQaaN9vOCCFjO4bwxyOvHU1d1fUoLiyuI/EGkWkejm2jMHmkSKsx+ViT95cEjpyRk9qrA55g8uqRjgKbnFrV8+r8lHZyWny66F1MNOpF+1l6aHzm1qmMidse6U37PgcSqfqpFfSOt+GbfxX4Zh0O3gt7O+jtElWeC2TyWIzhQwORk/pXztrFpeaTqE1hf28kFxC210YdD/AIV9nkfEWHzXnglyzj9m+tuj6aM87EYWVFKS1RU8mT+/H+ZqW3S5ikEkcgRl6MkmCPxqDzh6gU5Z89DX0Wljj1NjT73VvPtrOK+kURSebCvmDarsRlj6k989q7CXxFNptxbWc58x7QbLl1GGkHZFP8IAwD9K83ZzkuPbmpZbqWaQyTSNI/ALMck15ONyihjJL2iXKr/e/wCn89TanWlTWh3vjm3/ALd0hvEmkNBLbROv26ERlZ4XbgF8/eU8AEVxdjIkLC4mRtqt1xTbW/uLZJUt7iSJZ08uUIxAdfQ+orI128nW3/ds2zoeetVhcJ9Qw/sYu8Vt3t2fp37FqXtZ8z3JtYu/tN3MWmVmlQbfm6Edvy6VhXchjtbmHdgyc4rPMlzdSiO3Vt2ei963JNB1Ga2TzkYSY2ge3pWUpJbs7IwlLZGNDMkWJCu5zng84zVt9WYxqke5VjGMA4yPSuo0T4e6pfW5k+zuVQjt+ldL/wAKT8VvAjWeku5ZfMY9cCo9tDuarC1Gr2POE1u5+zMka7SRz2Cj+pqratNfXBRcctnLHnP0r2rRPg9eWNgLu75mb/WKU5T2PvXDeNPDX2G9JhiW3ZR1C4OR3qo1EyZ4eUVdnRfBvfdeJbKzuQSFnUYC988dK+27Jf8Aieas3pJGv5LXwr8BpZB8VdGhu7his10igscDfkYzX3haRyR32oyNGwElySuR1AAGa6IPRnmVl79vT9Th/jk+3w7aJ2a6GfwU141kele0fGaCa50/T4oonfErs21ScfLj+teUzaTdRAM0b7T0O2vRw0koWPLxcJOd0inZLuvYBjrIv867XWvl+F9uT/y31u5f8ASK5nSrOQ6raqynHmrmvUNJ8Kw+IPAWkQ3V21rbxzz3DlRlm3McAelFWaUk2LCwfvLyPIIIZLlhHDGzuewFdh4L0PTrXU47jXIY7iL+JGbCJ7n1qxqkum6Gs1pYR+eYyR8g5bHcmuK1XVLy+YiViseeI16D/Grs6iaOe3IzYvtQs9f/AGkNGk0+NPssCJGmxcAhf/117xcNjUrdv+mjt+SN/jXzt8HrbzvjLYMy/wCqty1fQF9JtvFbstvPJ+Sj/GuOUbSsetQk5Xk/I+c9SbzL64kPVpXb82NVVUE0+TcTuyeeeaRFkb5lGRXoPY8ebvJsk8sGBkVcmSSKM/8AApFFdf8AFtlPje7H9xIk/JB/jXO6HC0+qafCy58zUbZcewkB/pWv8T5zJ441c9hOVH4AD+lZbzN4aUJeqOZlfy7O6k6bIJG/8dNdf8Sh5UXh606CHRoFx74/+tXF3W5tKvwOpt2Ufjx/Wuz+LreX4nitu0NjBH/47n+tEviRdLSjJ/1ujjDTW60uQeeaaxWquctxl4xSwnYdo2/lXZ/snW+NK166x1dEB/4E3+FcPq8m3SLk5/5ZkV6T+yrDt8BahOest2g/8dJ/9mrnrHbhlt6/odT8QdLvtU8KyrYx+a6XrzOg+8VUY4HevHoUxcICMfMOteyeKte/sQ6S28p5zzMTnp8w6+1YfjDTdK1WwPiCx2QXaEGeIfdlz1Ye9KE2tLaGmJipu19UYNx+6+E7v/z9a7K3125X+lcS/wDq2z6Guu1KTHwo8Nr3uLm5uPzc/wCNcjMP9Hc+grWOiM6q+FeX6s3vgQvkW3jC+A+5ZyqD9SB/7LVDTF3ajF7GtD4O/L8NvF95zmVQgPrudv8AGq2hpu1FfZSail8LZGKfur1f6I7jwXHv8RWvsS35A113j5zH4Tu/Viifmw/wrn/AEO7W9/8AciY/yFa/xMfb4ejj/v3KfoCaxnrURph1anJnkmh+F/7WsG1Aqp8y4nGSOyyuo/lRXrXwj0uE/DzSpJFy0oklJx/fldv60UpSfMzllh6km2juAq+9GxfembvrTg31qD3BSnHeo4M7fxqXdUdufk/GgCQD3NOA9zRmjNAC7f8Aao2/7X6UmaU0AKFPrS7D/eH5UgbilzQAuxs9aXY3tTQ3NO3UDDY/tS7W9qqavqdnpOmXGpahOsFrboZJZG6Ko71534f+OfgfVdTWwlmudPZ/uTXKARtzgcjp+NBLkr2PTwreopkp+eMH1qjqOvaNpgibUNUs7VZhmIyzBQ49R61x3jL4paH4a8TW+k6laXuHjWUXEaBkKt0I5yRQkxcy2ueibJO2PzoCy+n61y2l/EbwTqMsENn4m0+V5+I18zaWPAxz356V1KTo+fLdXA6lSDijUpSi9hcS/wB00DzP7pp3mA0B6BiAv/dNLlvQ07d/nNG73oATc3oaUM1ODUoagQzcacGp26jdQAm41HN0X/eFS76iuG3Bf96gCQMMVW1WO4utOuLezvXsp5EKx3CqGMZ9QDxVtcY6CnEKewpD0PgT4nR6jD4z1K11i8+26hFOVkmlctvx0P8A9btVTQYrm5uomED3BXAKwkj5c8jng11erad/wlHxR1eJTHIZL6VUZAAoUOentivoD4b+HdF0GxjihsoZJiBvldAxz7Z6V5lSSUnE9bD07wUnseQjwVLrmlKsWjthjudDGVYN/eHv9DzWXN8IfEGlie7tNNmeGdRnCHKMD94dwa+vrVYeGSKMfRQK00Mfl4IXp3FEKbtuOdaCfwnxZc+D/EMz3N1NYzQRTKrnAwPNBySPrzXr37OXjVYJf+EH1FZEm+aSzJBx3LoT+GR+Ir1zW9Otb+1e3eJdp6Y4wa8G+LOm3XhnUdJ17TXWGSxuE/eBeSN2c+4Bxn604uVOaCpGnVpvl0Z9JbqXf9aigCSxRyK4YOgYFehyM8VJ5a/3q9I8nUXdmoU/4+HOfSpto/vfpUKD/SHGfTmgHcm4PUClXbuHyimbT/eFKqNkdKLBqfnv+0BAtv8AFzxKijA+3uw/Gq/gTfq95bafIRsef5SDjAxyKi+NV7LqfxL8Q3kuAXv5BgdgDgfyqH4eXU1jrVhcW+A4lOTjOVxzXFU3djrjsj9CPCEUcfhTSYxnC2kajn0GK0WVWJjjYhu7dcf/AF6yPCsNw3hnS/NJDfZU37W68fpWxHGY0VFQhVGBXZH4Ucr3BIUTO3OT1J5JpxTP8Ro+b0P5Um7/AGTTFcPL/wBo0GPIwxyPcUm7noaXd7GgVyvPGVlTyyA2SfY/WpNshGeB7E02Q/v0/GnmTApgfOv7Q4f/AITKZSCcW0Q4+ma+X9QGfEdz6eeea+mv2hpt3jO6xniGIf8Ajor5juD/AMTy4J6+c1elU/gwOOC/eyHQQQyoS92IH3Hgxls/iKc9mg+7qFufqrj+lVi2AOtN87nrXLodOrLBtXzxdWrf8Cb+opfsc3QS25/7aj+tdL4B8OrrkjyXDiOBHVfm4LHBPB+gq3rFvpVnJ9ktIXumTOUlwBnsfcVyVMZTpy5Tpp4WU48xzNlo2pXUqxwQB9xwCrqRn8DXQaZ8O/EV9GzCKKJsgIHkHzn/AArsPh9dZnMU1n5RlTbgdQO20djW7q2m6xZwSzL4n06yt1yWLxNuUDJK5xjJ4HBrz6mZ1L+6jtp4GDV5Hnkvw71KyniivL6zgdlDH592znAzUWqeAdctWVooY5g7YBDYDt/sk8N+fevQtPkttVtHv/KmuJ2A23EkqrhegAB6d62dDt11J4LGzgMeoWi70jcY388blPVT03CslmVdO7NPqdFrY8Ak0bUkuJYfskgkjchgeMVSk8yFzHKpRwcENX0jBY3f2y4TxBHDAbh2VDJAY3t3H8Kt2xxg89q868aeDtXt7C8vVd5msZT9oWTDOIyQFkJ75Off8K9DDZhGpLllozlr4JxV4nmqS+9d/wCBNa8G6ZqtqJ4b2GZE3tqgmKMjgE7RGOCp+7z1zmuHkkdcFliIPrGv+FM8xW/5ZQ/98AVtjsFHG0nSnJpPs2vy39Hp3OGE/Zyuj3fRfis2oiUhZLaFLhAs8rqu1D7k4Lf7ODU/hXQbrWtcuZNR06SPSnu5WFzKwkd5GOQEUnIQAjBA59xXgYZP+eUf4ZH9a6fw9441jQtOFnp8xjw4aN85KL3UZ6A/p+NfI4rg/wBhGTy5qMnZddPO99/X7rnZDHar2mp7XPod9pQNr4c1ea0lmeJGkuT5axjn/VsfvZ4AUdcmvJfix4j/ALa1u2We1mh1GythaX0kqhWnlVj85UdOMVy+o6teahcGe7vbuRy2/wD1xwG9QPX3qPWr641rVLjVNQuJJbu4bdLIQPmOAM4H0r0sm4frYOuq+IkpSs9UrSu+76q3payM6+KVSLjFWIPP9cH8BSGVSfuoT/uiovITP+tk/wC+RSiBf+e5H/Aa+ru+xw2QF/mb5VwccY4qRViI/wBWv4EiomQbmVZFByOSDzTdsi/dkQ/jRconMcP90j8azddQfZ08vP38EE1c2zH+4f8AgVRS28k15ZxMB88o4HOaxxEkqbNaKvNGx4S0O3tik0iDzGGefevU/DOh2s1s11cJvIOAB0xXFafJbpfpG7rtUjcM9K9j8HajpS6VKGZAY+uMAV85Pmkz6LDqKN/wrFZwRJClqpKEZ+XnPrXpOgXyRjyzHsPbjrXFaNrnhWDTPt019aRNjOWkAJANbGmeNfBt1OsNtrdrJKem05H51pSg46mWJqRldFvxlpsEpe9OUzGQ+zjd9a+afiNp32i6eSNGKsG2Annj1r6i1A2+oWbpDMsyHjcp6V87fEbRNX8O6wTKnnaZOxZGA/jPP+RV8yUxRTlT9DynTrG7sNct9StP3MtpIsokB+6Rg5/OvTJ/jV8RLeY+Xr4kQnIElsrf0rmpWSZ1VdqlgAGBwc46fka5TUpP9NlKkgbvpXq4XqePioJ+8etQftA+PIgPNfTJ/XfaDmtK1/aL10kLeeH9EuR6mNl/rXhyyHH3j+dPEwz2J+ldnJHscfLbq/vZ73F+0JBvJn8EaYTjkxyFePxFaVp8ftBms1spvCMkVuq4CRXQAA9uK+cfMXn5V/KnxyIp+6OlT7KPYTcu7Po1fid8MPlkufDOpW5Y9Y3Dc/mKG8WfBW8O5hrFsW/6Yn+hr57uZI3toyV7561Esiqw+909aPZpByvv+C/yPobw34g+Gei/EOz1fStcuTbyW7pcNcRELGcfL2zzk16RL418CX28R+LdNV3t5IRuk243455+lfHdrcbEY89PWqzXvyBTnOPT3pOmmNcy1VvuPplPBPh25GbPxto8oxxmZR/7NUifDSZyPs+s6bOv+xNzXy+Jg3Rh+VT29zPHyk5T6MRVNS/mMnRj1ivx/wAz6l0H4e6vZa/ptzJ9ne3t71JpGWTJ2qD2+uKpeLPA/iK+16/vorDzEnnd1IdckE8d6+drXWtXgAMOpXiehS4Yf1rYsvG3i22/1HiLVkHoLtz/ADNJRle9xumuXl5dPX/gHqsngnxAsXkyaRcqXliBIGRt8xc9PbNaPxV0i/u/GF5PFZXLxYjRXWMkHCAcHFeZW3xS8dW5BXxFfMPR9r/zFX4vjP48ijG7Vo3I/v2qH+QFD573uL2cOVxtv5mhLo15DGrmKTaTj5kIwfeqs9jcQttkTGeR70ifHrxlHgSx6TcjHR7UjP5GrEX7QOp5AvvCuiTg8fKGXP5g0+aoZPDQ7P8AD/Mw/EaNFod0zZHyelevfs2W5tfhcrt/y0uWb8kUVwNz8aNBvYWg1P4b6bNG4w4Wcc/+O1f8C/GTR9B8Of2ZN4buViEkkgEEq4Csc4wfQcfhUTUpdDWnCNO2+/byOg+LzMTosXPFqWP4ua5Wx1C4htJbXeWiKHI9PpW/efFj4baw0cmqaRrETJGI1IAICj6Go08SfB25RgNT1S0LqV+eBjjI+lNSaSViKtONSalzfgzf0jw3Z6x8M/DWnS3HkX6WPnW7MflO45IP1rzHxdp99owubW+t2hljHIPQj1B7ivTf+Eo+G91HYw2vi9bcWdusEQaJh8q9zx1p/i+fwZ4s8NPpkvjDRhc4xBdyNgp6/WoU5Rexq4wk1zNaW1/zOJ+GaG3+BmpzNwbi8iQfQYaq/hsbrx29ErqPAdhpV58NU0C21/Sy8WoOzs04Xeq/KCAeecZq7YeCLi1lkNveafOrY27Llc1UZcqszmq0nNRt0v1Xdmv8Oo831y/pEB+v/wBapPizKIdGtyeis8h/4ClanhHSLvThObhFy+3G1g3TPpWX8VtL1TVNKeKxsppyttKoCL/EwwBWN/fub0qbUOWx0Hw8ItPAmh27cMtjESM+qg/1oqkY760igtYYm2QwRIMD0RQf1oqrRPWo4eHs433sjqs0uTSbff8ASnBeOtZnMIc1Fb8A/WpxjmoYcYP1oAnVqcH+lRhfcUu0+ooEShvpS7/YVEFPqKUK3tQMlDLjoKdlT2FQ7W9qUKw9KQEvy46CjC9lFRhW9q8i/aI+J03gnTodJ0Y51u8XcrjBEMecFsep7fnTSJlKw79pvxwvhvwr/wAI8mki7uNfje1hd3ASM5AJIP1GO3evkQ3F4kv2KZ0S6s2IG1xIjgHBXcMj+lb3iTWNW8S6mdS8QakL+WPCiaZiVRe3H/1qxmsn1EmS13LKnylg3BXuAKJNI0pQe/UvatdXWuSW095cXszW8SwxwSvuEaDoFz2qWTVri/EUNzc3FwkEJQM5JECDkKD9au6TplwbZpJonkkI4kXo31rV0nwfJeurXDL5P/PMfLg+9YvERjuzqhhZvZHMwXU0ccKx24JAJLnoPp61qaD441jQ9QS603XJ7a4Q/MBI20/UHg10158LJLiFZY7nzAPvKeAo9feuP8SaLe+Hpd97DBJC+VWdUxtPYMO4pxrwk9GKphJJXaPpv4KfGSz8VyQ6J4g8u21aRttvPHxFdH0x/C/t0PbmvZREvqfzr850vdUtzHNHHAqqNyeQMEY6Nkc5/WvqP9mv4sX3iIjwr4mnV9Qjj3Wdw7DfMoABjb1YDnPU85rRnM1Y92EK/wB40vlD+8aQMfQ0ob60CF8pf7xpfK/2v0pA31pd9AXAxf7X6UoiP9/9KTzKPMoFoO8s/wB4VFcJsCc5+YVIHqOckhP96gLkvlt2YYpPLfB6fnShgBWJ49u9QtPBmrXWksVvYrZnhYdQR1P5ZobsNK7sfJfho3C+L9Qvolw63TgIB0y54r3bR/EWhWMURutYso3PDo0w4avDtPtnZb8eaZGluGy4OCxPJ5+prB1XRdXW4IR7Xy+oDrz/ACrx/im2e5CMlBRPsnS9c0642+RcwyAjgo4I/StWK+gcbfMGfrXzh+z34b1jUdZU3YntbOJSxkQEK2OgFZ/xUtfFFn4pn0wrdOvmFoWNwY1ZM8EcjtWqqPsJ4Xmdr6n1BM6qm5eR3ryr4zXdlqVodIkH7x0/dHHR+35Yrj/hhq3xCsruGzewu7uxY/P5jeZhe/z5rsvGOmNqXibTreHEP+jsXc4xGu4ZYntgA1Lnd6E+xcPiPVdIUw6RZRKGIS2iUEjrhBVrc3oabYPCbK38iQPF5S+WwPDLgYNT7vf9a9SOyPHe5HuPvUcZ/fv+FT7/AHqKI/v3P0qiSTdQJAvJ6Dk0/d9PyriPjvqVzpfwj8RXlizJcfZTGrp1XcQpP5GkFux8J/Ei6S+8baxPEBte9lIwc/xnvWh8H44T4wiS+yIGgmQkDO0lDg1gPD5kyvxuIxg+or0nwFp1nBpzzbcXSwSuJOxyvH5HNefOd7s7oLQ+zPAVy914J0aZ1YMbNAd3U4GM/jjNbgasrwXH5fg/Ro5IwjrYw7l9DsGa1gkfp+td0fhRxNahupd1GyP/ACaTavvVBqLupN30o2L6mgqp/ioDUik5uIz2wae23HQVG/FwgB4waeyf7WPwoDU+aP2glT/hOL87edsY/wDHBXzJNg6tct/01evpb4+7v+E51LkEAp3/ANha+Z3J/tG5I6b3/ma9St/Ch6focdLWpIs2t1cQxbYZmRc5wK1tBa61G/S3aeMIeXaTaoVe/NY1v9m8oeZJMrZOQsYI/PNWncW9iPssjv5zEMWXbgDtjvXnV6nJTbW520Yc00j0DWNSsdJispNDkjluZIgZI3X5Ym24zj16/nUPhrT7/WrueWe9t4FAMk87Lkhe+O1edaZdXDROSVVQDvf2Fd18OLxLiG8t7rLwtGD5a8GUjoo/P9a8CUWtT14yu0jrvCi6XDq8q6HDql89up+aGJpHc8ZA7Dr26etYHjfwneT3zXv9o3k8h/12n3tq1tPFuIClR0Iyfbp3rJ8fWusWOmvqfiLVRp/Ki10u0laNo0x8q/J7ckmsrwl4+1+KyisZtUu7zSra6S4CXLebLARwCjNzt55XofSqjTa96LFKprZo7zwvoWqPp66/5UF9YWV0Ir7TmyHjRerEd8KdwNd18RZLfwP8RPCHiLTLszwXV3HbTQbsiIZGVHoGjbp6rXnfjPxhez+JX1C1zbx3MHkXATIDhlxk/mcexrltY1q/vdG0lLyQySWtzC/JyQUJTP5VKh1Y5NvRbH11/bOl6t4yk0u6SOaJ7czJuHAK9/rtI/KuF8XyaTpei6lc6Vve4vLdra6jb5g0Ue7nH449s15xpfjCe38RJqgYNJHaMgB6HPGPyFWrjX9C1DxFbG8uZ4or1GKhJCpieTCMM9+PmHuMVGpSbR5nrdnCZnmhmIiZtyDZ0H4Vkm2XtcL+KmtPU2lsp5LXK3CRkq4AzxnH58ZqSbTBHpi6mx2wzq5TPRNrAEe59q+gw9W8E5Hl1aXvOxjfZmzxPEf++v8ACk8mUdGjP/AqWa5SSVnUBATwo7Cm+ap7116HI7pimOcdlI9nFAS4/wCeefoQaXzFxSbgaa9QHBLj/njJ+VJiXPMMg+qmlDgU4SYHDEfjQIYD1Y5HNLvFJDKyMcOwyxzz1qYu394n60wItwNWNNjM2pWyKxQ7iAw7cHmkLdMhD9VFXtBCyatAuxec5wMdqwrpunI0o254mbf2+h6e7xy6jcPP1YoxJzXR/DqG/wBX1CPTdHe4u2mJCjnJHfNXpdAtynmDaidSAgr0P9mzTIT8QjJGuUjhIJ/HpXiSk+VHvKHK+Y828U6FJoWpXEGrW87TRNgxMDkH0Arc+HGralHORp3gL+0grAMSwUj6FiBX058SvBfh3xFYyXWpQLFeRL8twG2nHoexFch4J8H+F9OuVmtbTz7kHiWRt2PoOlOemnUpWkuZaI6HwRf3VxZgXWg3em56pMmCp+o4I96ofF3TLjUPDDQ21u9y6yBwi9RgHJrv5F2wKiqAAKxNSnxIICvX1rGScd2Km03dI8W8D+F/EWn20t5pujR3GpzIcPcRB47JQOCd3G9h09BXl/xJWKTUrXUTBBBcX1v5tzFCuxFkDFSQo6ZxmvqKbwzc/wBtQ+I7C7nts+Wk0cr4jnhPXjsRk9a+TPH91HfeLdSmtXUWyzvFAN2cRqxA/wAfxrtwKnKrzMzxkqUMM4rVtr/gmKfL9D+BpmFz1YfjTSG/2fzoG7+6Pzr2TwRwXn7xp4X/AG/0qMb/AO7ShnyP3ZpiLsin7PH84/Wohuz95OnrRMT5cYwRwT0qLdz6UhbF1AfKc5H51XSMtGr8HI7Gm5It39KiikKqPpTKJ2Vl/gb8qeGKoeD+VVxM2ak+0Nt6nP1oE0Sed8op5uPkHNVjMeM05pTjoPyFCCxZFx2z+tWHkzCT/WqCMGb7qmrNzJGsZXb39aBWIJ3PHOeKqSSMxUZPWppZIyenb1qJ5EMsW1eh70MZKsj5+bmrryD7MB7CqDsjMcZHPapJ2/drh+g9KCbDzIpUD+tKkig9SPxqnzj7wpDv7EU7jsaVtIVYnzDU2pOWii+fPXgisqAy7un61Z1EyBIRtPQmloFtQViv8S5+lJJdTRxuyTSIwGQUciqgZ/Q1HOX8l+o4ouHKnua9truqQKrRatfq2BnbcOP61q2fjrxfaMGt/Eeqrj/p4Y/zrliNoH0pA/FO5n7KHVHer8VvHiqB/wAJJf8A5j/CiuD8wev60UaD9lDsfoOGFKDSKwz2pwYZ7VwnQKKih6N/vVMG+lR25+9nn5qAHinAilDL/dFKCmelAxKdupQU/uil/d44UUBYbmlBpw8v0FO/d/3RSuFivdTxW1vJcTuI4YkMkjnoqgZJ/IV8JeOfEF54n8a6vr97IGjmmbyQx2lYlPyIPQhccd6+lv2rdfn0X4dxWtpJ5bajdCGUq2GMYUkj6HjNfHWvXOYAVIHmOSNrHGPp/Wq6ExV5t9glkluMReSWDNnGSAef5V2ehQzW8aRvNCUYcRxDp9a8/wBOm3yL5gYqOMA9a7nw7NCXxDAsXHJHeuLETaR6eFgrnZ6ayKm3H0xXYeGI7ea5RGwM/rXE2atuG05zXTaH5scylVYHtxXlc2tz24x909v0vQrcaaQ0S/MvPFeaeO/DME6yW0kIeFwVKmus03xTMljHBLuBA61j6zqJuZiy8gjpWtWvT5dNzDD0aqm+bY+b/FHh258NM0kc0rWoOTz8xHcfX+Y+lY+n6peWVxBqenzPbXsLCRJE+Ugg/eHv7V7B48sft9jPbOuFkUj8e1eGac8irLCyn5PvDnqDXoYOt7SOp5uOoKlU0WjPvT4D+Lrvxn8NLDWNRZWvwz29yyjG50OM/iMH8a7wNXzL+x/fSWfiTXfD6Ts1jd2cWo2qb92zkA5/2sNg/wC5X0uB7mus86RJuxS7qjxn+I0bf9qmSSbqNwqPB9f0pQD/AJFAEgYY7VHcn7mP71GD6/pSTcbAf73pQBKCPQVFqEaT2FxBtU+ZE64I65BFSBGP8QoMb/3hQCufMXh2z07TtVgt9QUy28cjF1xjPsfoa9lstV8Hw2sax22nLu4UFFyT+NcV8e7G1sNYsZre2iha4iZpDGMbmDdT71w0k1rpWkjUZLOXUpLtXjUxkEW/TkqevWvJleFRxPcg/awUrtHvHgzUIbrUbm4ae0R0Zo0iikBCr2B9/pWzqNto+pf6Jq9jBcj+DzFzx7Gvj61uVkvlSyuL6CSVtoXa24n2xX0n4PhsR4P07T18SQahfwYZ2M25w3dcdcDOOatXSs0OpSs+e9jtYbDTdPsfI0+FLeBRwiDArk9S0GfXtWtLhYIJdK+eG8SRypdeoIx15zx7Va1S7keZbNJCQcBiDyOa6PQ7ZorND5ZAPT5s5A6cdqcYqcrJHPKpKkuZvU0La2gt7eK3hUrHEgRAOwAwB+lSeWnq1M/ef3WpRv8A7pr0UeXdjtie9QxgedIBkdMVJ8/901FFkSSHHOaYibZn+L9KzfFOmR6n4Z1TT5wskdxZyoUIyD8pxWhvPpTJJflbI42nP5UDTsfnDDbyfbUtjw28qxxyMdT+leseFbi0ks38tR5UMLRq574GOf1rgvEmnXlp4g1CSWF4QtzKyEoehc8Z+ldL4Es5rzTry0cNEuxWGOM5J/pXmzWp3RvY+19B3SaFp8gwoa2jOM9PlFXdj/5NVNFC2+jWMCk4jt41GTk4CirXmV6C2RwvcdtejD/3aBIPWlMn0p2DQaQ/900nzehp/mCkL+9AiBt32heDnBokZh2NO3Zugc/w1Izcc80wPln47zb/ABtqvbEgX8lFfNjP/pdxj+8/8zX0f8cnT/hNNYO1c/aD/Kvm/aPNmPfLfzr0q79yByUfjkWYIZmhEiwSsnqEJH5069M0dpajayEs2CRim21xPFGoSaVAOgVyBV7Vbgz6XaSM7S43K27kg15WMf7s9LCL3zFlaSWJYc+XCTuYCuh8GagbLV7ORlcW3npvb0XcCT+QrFYcJEEAOevc1oLMyFFToqhePXvXlSs1Y9FRdzsfizaw61r97GZJyUnHk7MFGwAuD3zgA5zj2rF0/wAFX8OySG3dkkXacDGa6PwRbSzbGvDvKn5S3XHavWdEsGuYkjt7cu3YKtOLfLZGyppu7R59pngy8msolnjLMqBTkdcVsR/CW+v0WSOJxE/GdvfOa9/8K+H41gSS8A3kDKjt9a7GFY7eARpCAvoFqI0G9Wxzrwjoo3Pmb/hU17DFuMDeYMjpkVz0nw11SXU4YVtGZ4pAcsMKOcn86+spJFJ+ZAPwrmPGN/Fp+nz3xVI2KMocjoQMj6HGcGsvY8uqkV7dSVuU+UvEnhLXLdL2WaxeIRyEmRU+QJjJw3cD1rm9ca+tdK0y0kuMR/ZTIEI+7vkZu/c/yAr0nxF40n1lL20luATFE3kupAMhJA+hPP415X4v1JdW8QXV1KssYUiKJEAASNBtVR9ABXrYCTlHXoeVjHGL0MvzWyPnP408Sseu0/UCoRHFjh5uOvyg/wBalFr/AKK1yJGEauE5XqSCf6fyr0mzgtcC6n/lnEfqopP3ZP8Aqo/wFQ4X/nr/AOOGnBR/z2X8QadwsP2x/wDPNfzNKBGP+Wf5MaaF4/10f504Rkn/AFkf/fVFxDUaJx8yuOTja3apAkf96XH4VAsbbQy4I57+9KBNn7hp3HqTbFA/1rfiK0/DBSLX7VmkBXcRjGO31rIHnf3H/KlR543DqrgqQQcd6maUouPccG4yUj0PWrxY4miUje3Ap/grxlfeFr4XFnAokVcbjyG9zXPXfmX1tBewvtZxzlc4buMVVjt9WZxueMn+8qfLXz9nflluj6aMvaarZn0f4K8ceOvHFhqFrdaVp6WLRsq3KowOSPujP3j+WK888M+LL7w1qLWU7v8AI5Uh88EHBH1rd+GTeIjZ29uPHUlvEgwLeK0jfYO2N1cx4w8Ka3aa3Pd6nePqC3M5b7QsYRWyf7o6GiVluwcXBctlY9x8PeNhqECJsbc2OavarqlrYafcavqDEW1um+UgZIGccD8a878LtHaJCO4A4Nbvj5ZNU8B6ja2rop8oyysx4VEG4/yFcym5SsxKCWxifFn4yaHJ4WnsvCd1d3OoXkXk/aNpVLeLuRn+IjgY6V81vJzyMU95mU7QTtAx1pvnnP3j+dfS0KSpxsj56rUc2M8xfWjcvrTjJz1FN3D0H5CtzEA+KcsmDSbl/urn6Uq+WTyi0AWZ5Ttj+b+GofPYdyafOIiVAQ8D+9VWaSOEEqpZuvJ4H1qKlSMFdlQi5OyLZlZ7Vh1U96taZpV7dgGNY/L4G84K59M1j2outQuUjXdMGIA28DNem3Gl2vhvwwttq8TzXE8e6FY2wkW7oWPqPQV59TGy+yjsp4VPc5q70nRbZAsutJNcZ+aO0gL7R3yxKgU6PQLW+iJ028EkoP8Aq5QVYjt0yP1rI+0W9sQhUNKsjD5jx7Egcn867TwhpVzf226FbmeLIyojVT7lcHrWcsVOKvc1jh4SdrHLah4c1axTzLrT7iNP72OPzFZjqo4O8V9F6Npo8kW7ThZFXLOy9R6MOv45rJ8Y/DXT9UikurbbYXmONv8Aq3Pvjpn1qqOZJu01YdTL9PcZ4bbrmdNrkcjtT9RIzgP/ABHtV290i+0vVjaXkJR0b1yGHqPWqF6GWTHltn616akpao82VOUXaRTf/rp+lCMn2hRvHQ04xs5+6RTPLIuMYydtUSPbk4DD86e+8D1qHODzSu4xQA/c3oaTf7VHuo3jPWgCxE+G61Y1B/miyf4Kq28nzjBqxqkn+kBT2QUXFbUrb/eo7li0ePUj+dKXHt+VRyuW2AY5cUrjRNkjvQW7cUwNnPAoOCe/50JiD5fQUUfL6n86KYz76+0Xf/QNvP8Avlf8aX7VdAf8g28z/uj/ABr4eTxT4uTG3xNrI9vt8v8A8VUieMvGi/d8V639Pt8n+NcN32NOV/0/+Afbv226HP8AZt7/AN8D/GnC+aNQfsV65bkhYTx+dfEy+N/HXRfFut59Ptr/AONTR+PPHqr/AMjdrWf+vtjRdg1/V/8AgH2mNTOebG/H/bA/404akp/5c74fWA18YJ8QPiAo/wCRv1kHP/PyTUg+IfxBBz/wmOsA/wDXeldhZ/1/wx9nfbx/z73f/fk0v28Af8e91/35avjIfEb4h858ZawP+2w/wpR8SfiICMeMtXH/AG1H+FF2Fn/X/DH2aNQUf8srj/vy3+FOGoR91n/78v8A4V8Zr8S/iRjjxlqw/wCBr/hSr8T/AIkr/wAzlqftnYf/AGWjmCz/AK/4Y9R/bF1e3l0PQNNglIujcSzbGjKsECgbuR0618tanI008P2eH5jwqRgnJHoP6V1fjDxJrnibU4bvXtXmu7q1g2pLIQr7S2doIAA71zdlJMusRNHM8c33kcDaQc9frROdoXNKFPXXqyvaeYjDhQScEEYINdb4e3hhgkCqmpKLgM0sX73JxLtxvx1zitPw6qvCqjua8+rPmienRhyysdVYX7JKkcRUnuT2rqlbWo7T7VpskE+MkpIpJ/PpXnuqaRrFqv2m0VJIgM53fd+tXvDepeKJrZ7SORLeFuTdNdhAmB0C7TnNc0aV/ejY7XUt7skzp9L8dXl1fmyvrNbeRPlJB71tz65b2iPczMNijPWuT8PeHNR1i/ju76RSwOEdcfvB3ORwa2/i14QvNN061a2iefPOxf4vauarQ5qiOinUcabMu58T3GtzH+z9NIhU4MrsMfketePamPs+u3YVSjee4O7O0Z5xwM16KmuQWekJbSQ3dtepjfG9piIA/d2sGyfyrz3WGaTVLl5I/ma4yB1OfSvUwcXTk1ayPKxs1OK1uz2v9jlC3xNuJ1YIiaXLvBbHVk9R619db06blP8AwIV8Kfs++K5/C/xA2w7GGoJ9k8uaLeAWYEHAOByv619OR+MPECiWSS10OVVDFdsTAsAM888GvQSbZ5VRpHqGV/vCgMK+Wz+0prS53eEtGPC9JHHU49Kcf2ltUXJbwbpRALdJ3H3fwqPaRM7+R9S4or548OfHy+1iy1i6HhKyQaZaC5cC6f58kDA496zrf9prIG/wWmTt+7fHv+FPnQc3kfTP51HcDhT33CvnWD9piycDd4PnHGflvvfFdZ4N+NFt4lZPsvhu5hLM65kvAR8gBP8AOhTTdguexb8UebXEJ4yUgF9JlGfS6H9asJ4ws+jabdg+1whq7MOZGF+0Hp8Vx4Xt9W3Yms5ggH95X6/qAa8UsWEi7PMyv93PHNer/FfxLaap4Qa1jtLy3drlcea6kHaT2H0rw66F1bT+batjvtry8X7tW57GCbdK3meveCfhfqkrwa0dSfSmPzIsYzJtPfPRc1317Zrp1o1vHbbpyvNywBdj7t1r5/8AD/xQ8U6ROgaVriEHmOYkj8DWvrnxe8RaxH5FtZwWmRjKZZv1rJzTXmdU5VG/e2PVrea3sZ4IJLlZb+8kEaIDk5PfHoBXpNuVhgSFeiKFFeKfBbw7dW8Vx4z1+SV5djeRuGWCAZZgPoMCtz/hefwvVikviZ4X9JLNwa68I0k7nmY6Vmlc9VEq5604Sqe9eXQ/Gv4XzMFj8ZWgJ/vwuP6VqRfEnwJJYi/Xxhpy2pk8oSsHC78Z29OuOa7Lo4eddzvfMHrVeJiJpDnqa5G08feDbo4tfGGkSn2kb/CuA+Pvxat/D3h1NN8N6lBcapqSsPtED5+zJ0LDP8R6D8TSc4pXuOPvO0Tc+LPxq0nwjcNo2kxx6trZ4aMN+6tz/wBNCOp/2Rz614v8RfH3xFvoF868lEPDu1shjiXIztGOSB6nrXE/D7wfr3i7URNZwSG3L5luXJCk98Hua+o9J+HtidCTT7rbMPLCncM1wyxEpOyPUp4OMVzVDwf4beKNSupjDqFsmo2hH73d8233Oc8V6BL4a0u/t/7Q0EC1mIDS2544znj2+mRVHxD8JNc8D6yvijwxE11ZxndPAhwxX+Ie4xSz+I7FvDz32m74mV+E6GM9x7e6/lSVr2ZU6bS0eh9Jae0Ulhbsuxh5S8jp0FT7U/uivE/hR8QhJcpYX0o8qcjYxOApPAP59frXsi+YTwAfowNd8JJo8ycXF2ZY2x/3RSbI6j23H/PGQ/QU0mYdYZv++aom7J9sfp+tJsT/ACarmSQdYpR9UNJ5/wDsuP8AgJoC7JAq/asDONtSNEvqarRyr5hkbIXGOQac1zH2cYoEfKHxsDf8JjrZ8wHF0/avnpR80zHoSf51738bbuM+LdZ3PtY3LnDDBx2NeAQSozyqrAnnj8a9HENcsfQ5qC96XqaVobAwqJobgyY5KSgD8tpqwzWi2UqxLNgYYiRlPtxgD1rK/eYG1GI9cVpaXY3s1jfXSw4hgQB89SSeABXnYiUPZO56GGjP2isUkzMyBQQ2MA/411Oh6U6LF+5eR2xncvesvwnZG61OJZBld+Tx1x/SvYNEitrW8iluIWdIyDtReteFUlZ2R71KKkrs2/APgPULpopbtTbwDBbI5b6V7v4Z0vT9OtFggiRBjk9z+NeUal8X9O0yNYVs0G0dGlVTge3WpdN+Mug6kFjiWeOQrnnGM1pCy1ZlOTk+VHu0CxRoNoX6VdfymQcLXk58U38ejLrX2dzZKcPJjisuT44+HNPlEN0xkOcEIwJFbqtFaHNPDT3PWrm3TllryL483z23hdrXO0TEgHp8wrd0X4xeFdTXFtcDJ/hbBP6Gsz4z6fF4g8BXdxAwJjUXEfHp1/Q1lUal8JrQTWkj5f8ADLKmr2n2iDz0N15sgBA4iBcYz2yvPtXK3LXFxcyzmLmV2b5cY5Oa9Kt/CN1/wira4JWkuWgnSC3jbBXcQgZj0UYLde1cNM2madZPpcR+13AJae5jACgcAxoTzjjlu/bivSwrXs9DzsTB89mR6FFLLfvZ+RJIZ4XjUKm4lsZGPfIAp/iOOS0uzp6AmGBiAqcjfwHb8xx7AVq+DtFW1t5PE8lwYoYw8enlceZJNjDNt7BFJJPTcVrn5ru1tDPDYwlmcbftE7bnA74A4U+/JrdSvIxtaJTJZeCrD6rRv7HNMWaT/nq//fRo8+UMP3r/AJ1rzGFiQMM4pSOMikWdm6vn6gVL5jFDgjp/dFV0ERIuUXjtTlp9tNtRUZUIA7ipS8J/5ZJ+tNC2IkYKOtKZD/eP50reSR/qx+ZppWLH3fyamFzZ8PX6pus7hsRyHKsf4W/+vW+sOT5ZP4iuHVYx/e/76rpvD9032HDsz7GwCTzivLx1BL96j1MBiNfZs9++HNnodpo0M9vMpmK5cscnPpWp4pvtI+xFZ5Y8jnG7pXhdlfOg/cyOufRiKJ55ZWJdmY+pOa83lv1PSbaZ1F54jjjuf9FBYA4B9a9BuLW7X4Sa3eXCkTz2Lvt9Fx0/KvPfhxoKajqiXd4uYY2BVT0c/wCFfQUFvDcadJbSwpNE8RVonGVcY+6R6Gs1b2it0BtrVnw7KsLHJX8iag8uLP8AEP8AgVeqftB/DpfCOuWt5p0H2XTtShE0cJJPkSfxx59BkY9j7V5S0Mynqp/GvqVsmfO1YOEtxxjj7b/zpjRr/ff8hTSJR1x+dMLPn7uaZmTeX6Sf+O0qxMWH71fyNRBpP7jH8KliZ943I2M88VN0hpMmuMwfMzqeOMVjXTpNKfMmKIBwMZH4+9WtZuvmC9WPQe3rVKzs/NYSzMI1J4yeT7ivKrVPaSvfQ9CnDljbqXdEvY7e8jLLMF3Ahgc/pXut6bTVfBMETQXEsjxDdI6DOc8YJAP4DNeYeC7Wzivo1+zwybj9+Q/d/KveNJEM1hDp0dtGzAA/KuQp7GuOrVSkrHZRpuzZ88eJtOm0HVXhuIwX4YkgHGee1eufArxNpzRvp8y28c7D907Jw3tx3rZ8ffDifXLX7bG8n2g/KinAGfWuZ+H3h/VPD+qCPUYrcNv4eQBWX8R+lGIkuQuNJqV0dt4q1qCCBopbcKo5EqjO3Pr3/GuT0Dxs1tqTWN9JJJZzkBXzgqe2M9PpVjx5r8Fqxt5ljMiggfJvi9uvzDP5V5nf3NlccW4aItyQPug/7P8AhUQXMtSqjS0R6D44toruPz4dsjdUYdT7fWvKNUkVJCPLAOcE89ffNdJoetPIP7HvWLHH7ps4x/gao+I4YZHLyxlJvul9uQ4HQn3r0MHVcJcr2OLEwVSPMtzmvOPYkfjTY2YzuckYUc0kgVW+UKR64pkbMS5KjsK9a55diwGyckk0u8H0/EVAAvcH8DQyqW+83500wsSkqT0X8qaQnoKj246M340bWz94/lTuBatUjMycd/WpdWCNevwRjA4NQ2ETPcoPM79xTdRLfbJPmB5qQsR+Wv8AeamysivGBk8k0ws394fnTkXdOoyD8pNIGODbjxkUBW/vfpTzE38K0xg4/hOaqxJoxMzRqW8hTjp5OaKprdXiqFV5QB0GKK82WFqNt6feUdCfDOuKMHRtQBPrbt/hR/wj+sKMHSr9ffyG/wAK+lxISv3yMe1OD4XLZz7V283kPQ+ZP7G1JQVOn3hI6nyW/wAKQaXfKuXtLgA9zEf8K+nHnKjcqux9m5pI7iR9wZJVxzzS5vILI+YW0+72jMMw99nSmfZJUb94jn6rX05NdMqllySP4cjNMimjlcia0CAjq6Kc0+byEkj5mePDYMbH3xQYwOdp6elfT3lae4w1jbN9YU5qF7HTM5Ol2Q+tsn+FLmKsj5lK+1MZPXkduK+mm0vSG+Y6RYnjjNqn+FNXSdCkcK+i2A+tquKOZdgsu58l60fJlnZhgyKoUqcE/UHqP5Vlak0lre21yu3AUMpQqQcfT/61ehfHa3aPxreQQ2Vvb2qJGIkgRVUZXOSByGPtXnepqZbWOYRlT1K7gdo/z61hNas2pu6TOtEk13ocepK8DQvIyFBIPMVsA/dznbz1xjNJ4cuhDdqjdM8VxNjcTwSbI5XVCeQDwa6Ozc+YrrweK4KkLI9ClO7ufQXg7yLm3iWa3SZGHIPevTLHwV4HuIUuv+Ed09LnGSxQcV85+EfE1zp4CBjge9ejaZ4ymu7UxxyMGxzXlRm6UnpdHtSh7WCs7Hca5dadbX8Vrp9sJWhUfLEoAUemBV3xolrfeFbO5S8SZiQwhyu6M9x6/nXk3irTvGjXtre+FLgyvPB+9eF1zHJk+vtjmuWbTfigGaC4t7mErIBJM8ijnP1rZc7i27a/gY2ScUk9PxO7ufh7oeoSjUlmu4UPzNDHJ8me/B6fhXhnxPso9N8W6jDGx2ecjquf7yj8a9/gvJNGgaOa6MygDLN1Jx3rwL4p6nBqXifU7hWGzEa5xkEqP/r1eXznKq0+xjmcYRpqy6k3hzSriTX/AA1PZXHlNeThBKpAw6TEZx34KnivsDwxDHc600M8CtGYZCVbkH5T2r5H+Hkl5c654d+0RAR2+rRxoNp5DAOcZ7Dy8/jX154Ouo5tX4kiLeTKcDrjaa92J89V2Pj67sv30irgD9zj2y5qvPaYeYFhgeeenvW5PDmR29rb9XNVriE75yf+nn/0KudpGMZHcfBbTbebwp8S2mjWR49Gi8tv7p6/0ry63tWLQjIz+5/UmvYvgwmzwp8TOw/seAfoa8tsk3NbDrk2/wCpNG8UVze98l+pQt7ZgiZwP3QP/j5r2P4NW6pY6bImA7zXe7PTjaK8thjDQofWAH/yIa9d+EsKf2bpKMobL3p64/iSnRVpibPRpYfNtwrcjP606zVUc+TuLd81zfjHx94d8JQqNSul+0YO22j+eRvwHT8a8K8XfGvxBq2sD+z86bpQZQ9sh+eRQctl+oJHHFdctEKN3oj3H4i33mJbWO4M6P5jgduMCuLuY8ruAq+Li31KGO8tpRJFKgdGBzkHmkji35B614tVyqS5pHu4eKpwUUzOENu8eTGC/TFd78LfAY1i4GpXsXlafE/THMxH8I9vU1zek6Wt1qUMbZAZ8MfQV9EeHoFh06CGGMRxRoFVR2FJLSxpUlyq5oCGNrU2oQLFs8vaBgBcYwPTivk34oeAdJsvEt3obXkUs0G3ypFcCRQw3AEeuDyK+jviZ490fwDoD3t46TahKpFlZg/NM/qR2QdzXxrrWsXur6ldajfzGa7u5Wlmf1Y8muulh+fVnmVl7RWTMzVfBup6PMZniae2H/LRFzx/tDtXo1z4de8+COm31jHJK83iSRREsfIUQ4z9Pl/Wsjw94vmso0t7+P7Xbr8oJ++o9P8AaH1r1/wdqGi6h8MoLDT72zjuTqtxNHabwrAEfLleuDjtWyouLOCpKcE+dbHmWh+GW0e1nur8iKLySSo5KjrnPrj0rlPCemt448dslwxitN26QKeiDhUX9K2fi/r2s6fbNpepBLe5vCcRRNwsY7g981Z+BdqLCOLVJEJE7g9Oig1w1/ddkelllGUvfkfSng7T7XSbGCxtIFiijUBFA4FdzYPkDNeft4r8P2Mccl5I0Axy6fOo+uOldX4e1zTdQjVrK9huInGUdGBzRTVjvrJvodfbyKYijAEY6V82/tD+D4/Deof8JHo6+XpupSeTe26/dSQj5Wx7/wA6+gI7tEO0nPPasH4l6H/wk/gfVNJWLc8sBaLI/wCWi8r+orebujlo+7K3RnyF4Z1F7eU2+4ExSHGT1zx/WvXPDUg1TT/tZhXOQryFjknAx+mP1rwJzcW+pJuBSYExyIfVT/OvWfhFrDzRT6aioSyeYQx/unH8jVUJ2n6meKp3j6HoNvAkcfyKc7uzEAD868L+NHizxd4e+Il7Y6f4g1WztxFC8UcdyyqAyA5AzXvKuTGF2jPoOBmvnv8AaIKSfFW/V1GY7W1T8olP9a7qukTzYpN6owU+KfxDjAEfjHWh/wBvbf413fw4+IPxF1TTPEl0/ijWpzp+ktcITOWCNvADH8M15IYYTg7Fr1r4HRQW/gr4lyqwx/YSq/tukrkUtUVyLsY2m/Gv4mNN5LeLr1CWG0kK34HIrXPxr+JkUIY+KJCcHh7eI5/Na820yztpb2LywSNw71Y8RR+UFAHPP8qxam/hkS7J2NTx/wCKvE2tX0GoalqjTXF1YwzSkRIoJIx0Ax0ArzyKS+tbl5reTaWzk7AevXrXZ+KY2F1ZKoHyaXbAZ/3TXPG3mzg7OelenOnJxWoqckikdY1rGPNhYeht0P8ASu6+G93Jq9nc2F55KzJKJPkiVMoVwcgDnBH61yC2shyXVR9K6DwAxtvE1rEW2faleAHsSV4H5gVxYmjL2buz0MDiFTrxaOu8LaVbR63NPECIochRjv8A4V0l5BJeQNDHdSQKepj4OPrUFrZy6faqkwCzZKyEd/Q/lXR+FLOG7vES5k8uI8s3c+1eMvjsfRShZNo4VfBmlq5aTTvObn52kOSfU0n/AAi8nn/aIYAiwp94n7qjoBX0vpuleFbSxMkltAUVclpDn8a4PUpNP1u8l/s6G3g0yF/Lfna0hJ6gV1TnyxsYwjCT2PSfDFnZa18Jjpbf6ie1EIIHIOMZ+ua8LPwW1uPUZLd9FN0jsCXjJ2t6Hd2r6K8DWFvY+FxZxNlVO5ee1X59Uh02SOG6bYspxG+eM+hqo6KNzl9o4ykoq+p5D4O+BWl2kQm1SyjtG3blWB9zA+u49Pwr0FtDtLfRJ9K8ySW38h0JlOWIx3NdR9qjmQEMCKy77y5p1t2ICucMSccGiUVe6J9tOXxHzL8WP7H8PeAYLe4NxCCImCryZZWJwCpI3KAuSM46V5B4MsdP1/W2hgvrqOCOJ7i9mktAUhgUZdmIf04HqxAHJr1P9siX+0PHOk6Hp0PnPHDhY4Bud3JCqoA79eK4TXLWTwjo0Xg/TL6GHUZ8T6zPDPsaWXHyWu4f8s4+d3PzOT6CuulFwioo4cTPnqOVzF8Uazo13Lst7uS0s44xDYWxtzmGHOSWweXY8k9zn0FYluunXEhSPWLeMgZzNHIg/PbUV1oupJAJZhaxR527hIn5cEmk0iysI53+13W5Ao3FBwBuH51bqSirtHPKz6l5dPs2Ixr2kf8Af9h/7LUx0eNgCutaO3H8N2v9ayZo7ddTENvDEInUsxYA54x/9enxwI81tEsITasrEBRwAD371n9b95RRFjQXSN2PL1XSG/7iEQ/m1SjQ7/H7uewk9Al/C2fyauNS3ZlDetKbX2FdHtH2Hys62bR9VVvlhVvUK4b+WahbTNUzzaTn3EbH+lcqbUc/KPyo+zsBxxS9p5BynVGxv1H/AB7TfihFNazvR1gcfhXNhbhQNk8y/wC65FTJdapEMpqF4oHcTuP601V8gcWbfk3g+9DIB9K7Cxs1sdK00MMTXcBuWJ6kbyoH4Y/WvOl13WIo2f8Atq/wo4H2huT6V71d+G7jWPhN4a1iyQyajZ2O+Tn5po2JZx7nPNFSDrQcVubYZ8tVNnN2Uas4I6VpQwwmRVcnaetZXh9vPIU5yeldj4a8L6x4g1EWWlWTzMPvueEjHqx6CvHUHex7La5eZnZ+B1BSPyowq8YA7V7l4S0iRYUuLpSqnlUI5P19qy/hz4Es/DtnE1032y8AGXZcRof9kd/qa2PiN4ssvBnhG8126IYxrsgjzzLKfuqPx6+wNdWGwLUry3PPxGMU/dgeF/tleIraebTPDVsyvPak3E+OdhYYVfyyfxFfMk88kcpWRcGuw8Q399rusz6nqUxmubhzJK57sT+g9qzdRt7aSEySRxsyAkZ/lX0LpPlSj0PPlJSsc21wDTfNXim3d4lq+2bQ1wejLOcH9KsNc6fHGHl02RRnosua4ZV+V2kTy2GpKq4bmpjLmI5/i/lUdteaJLPHD9jvUMjhRhlOD61BqTRxecIchF+VcnnJrCtVvGyNqMFe5SG2aWW4lPyqfzHpUdlHf6tfFbVWODwFHQUtwvl2cUA4Z/mb8a9A+EenwiDzGUFyxJNcb7nXFXaRJ4K8M6ob6IPDIc4zljkV9LeAtAt9Ns1eQM74Gd3I/CuJ0VY4nUqgLA+ld7o98zhV4wew7VnyRcrs6+VpaHWhIpIQsigk9OOlVdb8OWuo2bRpEgk24JKj5qnsk8wrJu7cc1vQbQoXvWjinuYucou6Pl34lfCvxUskt7p6PdRjnavXH0rxTULbV9OmkjutLlR1OGH3f0NfoqsbFRuTmuS+IfgvSvE2lTLNp8El0qnY/ljd+dZum47Gka0KuklZ9z4FudS2bWeG6tZlOVYggA9jnFdjperJrmiic4LhMS9uQcH8v5GpPiB4XTRb+4thGUfJHzZP5iuI8H3radrUtrIyAOfuZ+8eh49xRBqSujOrB05amxdQCCTDA7Oqt2IqrGUxJ1+9xW9qKKyCNC237yAjiubkZo8/IcljwBXqUK6nHXc8+tScXpsPYgH736VGZV3YDD9aYHkc48tvyqNywb7pro5zCzJxL7r+dOEvPY/jVYOCOeKTzFHpRzCaNnSCzXSYBODziobks1zJlSPmNWPC/Nwx2549KzZLhfOc9OT/ADp3EtiTbuPQ/lUT5jm4znbT451z96jcrTOzHgYxzRcfQWKSWRtkaM7HsKlkjvI2ffBIuwZYnpj1qxbXltChUpklcbg3NbtlqHhz7NDO8P8ApBHkG2nYsg6fvMjHGc8GvNr4vE05PkhdAkjZ8PeBodT0W1v5JdYVpk3ER2OV69iTzRSJ4i8TRrttE1GSAfcaJ/lI9sHFFeFKrm0ndNpfIORnvLEsfvGkG7ODkj0pocZHK5+tOWZRgd/rX1ZJIBgZYBR65pqylSMHPbOaGmRgFO0jv81Qj5iNrEjPYUWGPkjjclvLQseSxUZpvlqx+doyO3AowMgbsnPOT0p8mxUzhW+nelYER7BuGWVx2+UU6Vcj95gqOgC4qKNyW4tJF5+9xikZLmWQgLKi9DwCKQywRC6BSVPYDOad5C7AOw6DFQ21vBDjfbqHBzvJxU06yu26G7WMY5BAOaYjwj9oLSpYfFNrf+QoguIAqssROXQ8jjvgivLrbEtm9vI8cg80qcsO/fkdM9697/aM8pfAtvJcXebmK9UwFR97IIYcdBjn8K8LtntZEkeNVETqCys3IfPP4VlPRm9L4bHPOPLuynQoxBH0rd0ybDgN2rE1Rh9vlaOORBwG3c/NjnHtWpZoZYFkU/Nj865ayujtw7szsrJd+xlPatmOHU3haHSZ4/NZd2XJA46iuN0u+YARsSDXV+H7yRZ1MbAMDxnvXlSfJLVHtRXPDQ67wKvjTUmS3sNQ0USLwENzhm/T+tdf4p0P4pxwEPHa3RRtpAkC7ffcTg15DqX2yw1J7m1ZreTd5kbKxHX0NWIfGHjfUQbJdUuGjP32DZwPUmtk1bTYh8qavv8AMk1rVtcS0u4tYjjtX25bbIGAA7gjivIzN9otZZGG52kLbiPm5Nd7qU6a5b+JY3Zmj03SmlDjJ/eb0VQT75Neeom222qTuY8jGAK7qFPkXN3PJxNTnla+x7b8A9MgupPt0isRZtI3zDgO6oqAZ74En0yPWvonwLtXVmxZlD9nlxJkY+4a8M/Zzguo9K1Ce4s3khkkWPcz5+dRzgfRh+Ve9+D+L9jsMYW2lwpP+wa7o/CedVep4LJ4bkIR/lAdNHYf7szMP54rG17TZbNHMgUB31BTjs0c2016CQfs9uD0+z+HP/RhrmfHv+pBAP8Ar9YP/kyK427mNtjrPg7pLHRviDY5G+XTbb6fMm4foRXAaR4Vlmv7BEC7JGsQDng71cr/ACr1v4Pribxyo72FkPp/o614Rq3ime9jhtrdjbxwW0MLbHP7wxggMfzOKIRlJKzNlG8tOyEuLeG0jtP3iEtZxl1ByVbzGypHY4x+dRajrmsDT4rPSdSmsFi8woYsLnefmyw57VltcbuvPrTGf3rqjBI2VGNtTj76HUXupGuEuJJiSWZssWPrnvWc4ZGKspB9DXes+e9ZGpaSl5c+cZmQkAEYzmm0VyJLQs+BfHdx4fi+w3cb3FgTlQp+eL1xngj2r03Q/H3he4kUNrCQ7uqzIVK/mMfrXjP/AAj77sNcpt7fLzV+20q1tkI+Zz/EScGs5U1IqLlE+mtC8XfDnSLVL6+8YWE9y3zCC0Vp3VewwoIz9ah8TftILHbvY+DNHctjaL6/A491iUkf99H8K+cUt4VOVXP1JNWY8DHA6dqUaEU7lSqSnuzb17WtS1zUpNU1i+nvr6X78srZP0HoPYcVno3zc1XLU5DnrW60ILJOPu0+KZ1ZGjkZJFO5XU4II96hzkYFRM3lgsxOACTTkxmZ4u1jU/FHi97rVr6S7uFRYBI+M7VHAr6C8K+G9ak8IxNotiZ1t4VDcgZ4rwDwXpyar4uWBy3zJJJuA6Y6V9ZfCLVPsX+jyMNhwQD0rxqz/eJM9fB07UnKKPKLrT/HsjO40/8Adof3hEo/djPdcZIx3wa7n4CR3Fz4vgge1kt0wzSYBAyBjpXut5rPh2zsvtd5Ba7sfwxAk/lWX4OuodS8RC6j09LK3gG6MKFAkD/xYX6VcknZAqklGUrOxyfx112+8P3kOn2E1zCJoS5mjBGMHG0H1rnvhz8Q4rBZJNU14XjI2JYJLrzJocHlmTOQPfBxXu+qWen6oWsrwhTIT5blRkH/AGSa563+GHh1DI2pQ2l+GJJMlqgZvqRyatx1ujnVaHJyy39D42+Jd/YXfjDWr/SSRaS3zyQe2eePY81q/CLVhB4ttUPSdGjHOOSOlVfjX4cg8L+PNW0azUfZowJoE7lM5wPcA/pWH4EmEPifSrqNyUFypDUJ2lcyrRdmj6eRZ3h3mBemRhutfPXx5Yt8W9VyvRLdSM9P3EdfRtvPHcKhwdwPTGOa+bfjm2fi7r69SJo1/KGOvRq6xPHjucl5e5gMYB716l8JNkfwv+J0i8j+zIIz7kyivLJdvILENgceleqfC9fL+DPxHbC58i0Qkd/3lctrNMq555oUf/E5tUGTmQDitDxNFwrBP4W6n2qv4W/eeKLctjcHJHoPlJq94pkfbu2ADy3/AJGqSvTuc82/aJEPihANWjH92xtx/wCOVjOq5PX8K+g/hvptt9q1yO8tbaWSGa3i3SRh8BYhwCR05rsm0nS8f8gvTxz3tk/wr0lUtpYIwTSuz5FiQbjjIHv1qvqcr2v2ae3kZJo5AysOoYdCK+u20XRmbEmjWDH+8LVP8K8N/aZtbGw1HRILOztrZXhdm8qILuO7visK8uam1Y2hFKV0yt4X8djxFLDpuoQlL5VOJVHySYHJx2PtXcWdwY48q2MV4J4RuFtfEmnvt2/vgDz2PFe5WxGznpXzleKjNWPp8DXlVpvm6F26vLy5tJBJORD0ERfBkP09Kw3F6rHyJ5ISTk7cc/nWnqtqt5ZeWkrwyYOx4zhgfWuPsjrlrqC2N9dXVw7sVjeNVLMTgLx3rWC5kbxvzaI9I0Pxd4w8qLS9NupGnOI4xtya9pXRbq68EpY65e/atSMW6WYYGJByNuOOK8+8K+FPGmkFpNJ+zrPIq7JbiBCxH8QBzgYrotP0fxtqwnj1TxlbxqqlTFYWa8H3cn+VXyOK1M6iv70WlYl0TUtSs7dFnbz0U7S4rP8Aiz4uPhrwmNYCktLcx24wRuXcGJYZyMjGfwrVgtE02xhtWl3vH8uT/EfWvJv2lb6O4stC0WJ9w+0m4mC8lRjYuR75f8qWFTnNRZzYmSjByOM+IviSHQ7yCDSXS88Qf2dHDd60x3FVYFisI/hLbslj83OOK8kZXcl2O485J5JrpvGkcMfijUIIIfKWGXyyvuoAP6gn8axCnNe7Tpe6j56rV94y3tjvDKBn3q/a24NjcyN8rI0YUqeh3H/CnmP5ualdmi0a5C/LvniX9H6VGJpWpS9CFN3RC0cIRnYhm55xnr1p+mqr6huyTtsZ2OfXFZ4ndUVWbac9qv6QS0t4zY+TTZMfiR/jXjYSi1VVzaUtDJit8xR/NxtHQUps1Y/MMj0xVpImVEI2kbR39qkRGOemK95UlYx9oyl9nVRhVwKbNGqJuLKB71Dquoi3mNvCdzr94+ntWPPcyzNukcmocYo1gpNXL1xcwqNqfMfXtVCa4Z/lyMegqJidp5qNetQapFqGJ7qaK1jUs8jhFUepOK+1/BunnTfDenaYXRDaW6xlnYKqgDJJJ4AHPJr5R+D+nLqXj/TlkGY4G85h67en64r2T9oPWp4bKx0S1kZIrht9yFONw/hU46jPOO9dmGp2jzkXvJrsj0rwp4M+H3jPxW//AAjfiHdLD++1COOEiKXnBaFjjPOMnkcgive9I0zSdCsEsdMtEt4l/gQck+pPc+5r4W+H3ijUfCHiHTdU09Lm4vo5FCwpwjoeHQj0K5Htwa+8dC1Kz1nSLbVLQERXCBtrD5kPdT7issZhfYz5mtxQxMqy5W9gZLqc8YiX3r4//aT8ZN4i8aNptrc+Zp+ksYYSDkPJ/G/58fhX0F+0T45/4QzwPItnMi6nqGbe25+ZRj53A9h+pFfG+haVqXiPUHtdLtWurhV3uNwGBnGST7mik1CDqTdkU0kiP7UvkGRmCsvXJrEk1iG5aaCFjIwGCw+6OfWtHVtPXz59P1CArJDIY5EJ5VgcEHHvWfJax258tFRV/hCjFdPM3sS13BSJI9sgDKeoNVb+2cKWj+cY+6O1W1VR0pTuY1lVowqL3kCM7ShDDqsE0owgOSD7Cq1y3mSKp6Fi7fSr16yR4JHzHj8Kxri43PK68Z+UV5FSHLLludVKNkPkkE05PpwtenfDvMcYXlT6V5UvyWpkJ5PFegeELzVnsVfTNNFwQMGSR9oP0rOS0sdNL4j2fTJCDuLDiur0i6j3qo4cdCK8DPibxNb3IW6fToEDD5FJY/iRXpfw811dT1q1t3dFdmAGDw1ZNOJ1Kadz0TU/F8Og2z3F0pWJAWYDJY47AVx0Xxa8TeILtIdKtY9BsGOGvLnl8ew9fp+ddj8WfDN5HpqapY2pniVB56KMkf7WO4r5/wDsmt6nqIvI7+TT5o5P3YBG0J6Y7HgVVn1dgUYyipRVz6S8NX/h6Xy4ZPEc9zenkyPdEO59h6V3dixVApuWm9C33vz7187+Gfh1deJrSD+1fFWq3NxEVH2kKp8sD+FSRkAD3r33wtov9m6dHBNfT3piG0SzABiPwpLeyMKsbLVnKfF3wLpniSz+1G3iW5I2SPt+8Ox45yPWvh/4leHb3wx4l+z3AIMb/upR/EPr7V+jl0qyRsjDKsCDXxV8etKmk1/WbGVhm1cyRFskkdQB+BqW+Wd+5rTXtKTT3Rxum6it1ahZmwQO3JB74/nVPXZr9VSa0uXMe3BA5XHY81zyXjW80L8hHUI4/wBodD9a6GylF1DhSN3p2NaRbhI5pJSjYxBqWsD/AJao3+9Ch/pQupapnO23b/t3T+grUntolbAyrDqPSoTCAc5JFekqUrbnnSkl0KX9sXwbD2tm/wBYj/Q1t+EVfXtTezaxsYtsZcuRJjjtw1ZbW6k8tj3xW54V1S20G6eaZHcSJsG0dOc5o9nJa3MqlT3Xy7nWW/h9rNWaOz01iAckPKp/rXM2eg/2pp0eoQWgQSs4IM4H3Tjj5K6KPxfY3EUqgshMbbdy+3/16z9S1JtL8N6FpiQ/63TxM7A4PzuxotfYzp1Z21MO+0FrDS21Oa2YwLjkXAJ5OBxtFYdzeWMU5iMV2doBOMHH6iuk1jVWuvDQ07aTmQDJPOAelc5ewgardjb8oKr+lT719DanNyV5DBfaY3Vr1fbYP/iqkgktLmYQxXVyS3QGDP8ALNR/ZM+lanhONbfXIp5QEWMMwb04ptTSuE5pJsgeOCNjG2pOhHUGJxj8NtFReLdUWXxFdyIzMpYYIP8Asiij5nRGnFpNs+v/AJSBwucZofbkEsq0riMc4LH2NN+VgAYnA+taHKkMMce5WJBH161NkeWFU7PTnpUWF6Lu3Zxg0m192FbYufagqwIhMx3z7v8AZIxVkxoUxwvoc0wI2Ockg9akBU/ejY46cilcLEaLIpP+kEL6dqYHnV9wmlcdwMc1JIiu2RG6fUipBDgk7sfjSGkMkYt95CcdQaCu6MrHkHHAAFSyRMy5VgD796ltrVpZFjWMs5/u0Skoq7ZcYuTsjz34u+GLrXPAt4sdw7zWn+kxxCIEyFOqj8CT+FfNNiDDNJGuyR2jDIR0yRnH8xX2/r/g+/1PR57OG+ez82JkLxjLAnpz6fSvkHxd4WutF1Sa2njZbiGZo5FONrOOTt/Ag/jXlQzKhXqunB6r8fQ9BYKpThzv/hvU5vVbN7p4JoQBvHzAnoccA1PpYntowxQsvcelbnhrRrjWtQhsbOJ/PJcqi9flXd368ite78L6tpdhHfXNi62c+DHOACjZ6DI6H2P0radWK0bKpUZbnKTSwyOJInw3uMZrQ0zUprdgx+cD86hvrSFnJ27STzt4qg1oyFjFMRXLUhGotTspTnT2Oxk8T2At9l3OY1/uuhbmq1z4jghWSOKRvKRdzBUIViVyBx61xvmPa3ZN5C8sUkZVWIwMeo9aNOjeSK4tUI34LIW6NtH86dLCRhZ3uZ4jHVJ3ikkek6JpsOn/ALPuua00ohudWm2MjH74WQBQP/Hq4zwsto2katbXBxNJbfuDgH5lO4/pXc3Vu1v4G1LQ/PJik0uLULFZkK5Z2Ek6J2b7o56gZHeuY8EWNtE96l3KUeXT3dARtIyucDP0HsQa9Lsjy/5me0/s+sW+HluIm2EXMwORnnNeweEi39ov5hLEQS5P/ADXk/wOtrzT/h3Yi5iMbTSSTKuMHYzZBP1H6Yr1TwmzNfSHdwbab5SefuGtYP3TnrL3meccC3tTycweHMD/ALaNXJ+PnVYF5487WOPX/ShXWwxmS3s1zjMPhzHP+21c3450uZ4lAlgPz6seZAOt0DXE7IzW6L1z4i/4R7wb8Qpo8i4urfTrKAg4IaSFeR9FDH8K8HtZT54VWABXoR1FdX8Ypp7fxLPp2/8Ad7beV1VsgsLeNR/7N+dcMLjYFkH8DjP0roo6ROqmuptoxIBwOnak3VUt51E8kRYYzleas7h61qagW56UE80hNIz0BcXPvTSfQ1Gx5yTUcpZV3KaBD2bDVJGwxUJbzY9wpsR7dKBl0EGl6VADinK/FMLFlD9faq2rtssmPOXOwf1qxE2cev8AKszxXcCFYEz/AAlqxrSsrFRRhm/urPUo7rT7mS3kjOPMjbBx3/CvpRbi4htY5bfdnaCCD7V8uQ/vWcHOHGBX0f8ADXV11Hw5psl2A0ioqyA/xbeM/pXlY1W5ZHu5JL3px8i/pviC3W9f/hIbqQyyxMtvC8h+U9Mgd6vaN4pudD1A3Oi6sCjDaY5T8vtwaseKLKxu9fkvLOOODy5g9q6rkR9OPp7VveCdHj193h1y30+OOA5S4SDLStjbggcdOacIRfU7JVfdcpL+vQ7y4i8QXnw0uNW1bVIG1OJTeW62+AIgOdpwepGay/BvxQiltBFrEmyVRjeTwao658FbO9s55tO12+gkVMw20DmOOQjs5B79KwrnwfY6FpMt7rd0sZtlLyRAg5IHAJpyvG3KefT9lJSjLVfdY8n+PWtWuv8AxjvHtm3QpahCy+oXr+GK5fwdDuvI0kQJPDcKTg4BOeo+orDGqHVPFl7qEYBMrsY8+x/wyK6/SrSP7RKyjERRZQo6pzxz3HarqPlWpxW52z6TgV9qgsmCo6YrwP4yaJNcfE3xBOyuh+0ho2b+NdiDP6V7tpR3QWjBtwZARnryK8v+IWnR2vxK1eaG4aYXd0xkBjz5ZyOg74xXfVbdK6PG2nZnnuqeGrmcfZ7aDzrzG8leAq45B9T39uld54D0rUbT4K+P7WSDbdSvZKiFxk5Ynrn2qPxJDa/2fLE92tzOjfI8MbozjAOWUjA7jnuam8ICFfgZ42f7POqtqFku3IDk/MaywybiuZkyn7zSRxvg3wrr0HiCK4uNPkRAJGLbg2AEPPBqLxLD5cpU/MTGevvXoXwK1qbTfF0+n2iiCW6glWYXCK5GFzxxx0riPFsefE8ls2CNwA2jH8Q/xqqj5naL0Rz/AGkz2bwCD9r8QuFBzqhXOPSNK6qTgcrv5681y/w7MbW+tkMAz6vJj3+SOuiDSxnLKWTt2rue7NI7Asjcnr6AGvBP2nhLN4g0hSo/d2bE7mAOS9e93k8NvbSXU80VtFGm55ZHCqo9STwK+W/2jPGWka9r8Eui3jXiW1t5JmA2ruySdvr9azqRbgy4PU4qBltdYto7phHMsseVZuQDgj9CK9wt7ho9qyHCn7rV8zWDbbqOZ85UhvyNfSemSQ32mxnhleNWH4ivGxtLl5bHuZdK3Mjbt5CwGOfTFXHsPtjqiwGR8/LgZP4Yrk0vLjTbjy5AXiH3T3Ar0f4d+N7fTx5TCNkZs7gBuFc0L3O/na1RueF/BfjK+MUV1d3lpp6dFklIbHoBnNerafpv9m6b9ljOMLjNcpH8QtMWdNtyoUjrWZ4y+LGkWNky2cy3d4w+SOPoD/tHtXRY56tWpUtfYu+I28u9itbVWuL6YkRRA9PVj6AeteH/ABO0m7m+NtppcMryNKtvBn1yoLDHpyTivZPhfbXkmnya/rLs+o6j83PSOIfdUDt6/lXhPx21CU/ErWrqymkjmsZo1DxMVYYiUNgjv1roy6N6rXkzlxutH7jgNfzNruoz84ku5XHHq5NUNjYyRj3rrvDfjC70i4W3aOzureQhgtzArhvxIyK9R8PeM/COpbbXUNLsdNnPTzLdDG30bHH419A7pbHgyj3PnxRIZMMgA9c1JfDbomx3IEl0MEDnhG/xr6oGm6BMwC6TYMOxFsvI9c4ry/8AaH0WH7HoQ0+zhh3SXDMIIwudqpyce2a5MRNOlJFQgm9DwyTO3hWb14rU0VFFpqj8caeF/EuKz7mznSGIyIyGQbhnuK6XwlpksljqckiK0SNaQOM9d79PyBrgw0Vzplz2MtU2xqoXAAxjNR3bCG3kmYD5FJFfTsngHwmwJ/sO2CZx/EP61578dvC/hnQfh3eXdjpiW928scUTh27nnqfTNesp6GcaV5JXPmsMZGZ25LMSc0vFMj704dTXJ1OsR+lIh5oeliAL89KBnqn7ONp53ie9uyPlhgAB+uf/AK1bXxs1O1fxHbQ28wY6eizXW05zISMKT7LmsX4Waonh7wHr+tphZifKtye7nCr+XJ/Cue0xZdYs5IFV5b/LSyMTlpkzucH1Yct9CfSvVpS9lRj5/gcv2peZ9T/C/wCHukDRJNbguFbV5ZSri5cNhMAgoR2wQR7GvUPhnb6xpuntcv5a6fdMzhZDjZj+MexHb2rzD9nHULi88NzWckqSxrOtvbxlPm+dcsd391Rnj3FdZ+0v4zj8J/D5tL0+QRXupKbO3AOCkIHzt+XH408ZOpKbpSd9ScNGLXunz18ffHTeMvHl1c28xfTbTNtZAd0B5f6scn6YrB8HeP8AVfC6COz03TZMBk87DRzlCclS3IP5Vx803PX8ajMvviuacYyjytaHRK0nc2tc1aG81S41C3sYrNJWyLaNywB7nJ65OT269Ky1kdiWkYs5PJIqGIlvmP4Ch5PXFFxF5JM4x1p+cKW7VlrdEMBnA71NdXQ+xyEHkIcVM6lotlRjdox9WvizuVJ67QBVAkqi5Oc80yZS0gGc9qVxmULnvx9K8bzOwmdv3AHfGTXX2+paqNDttP0uEmSRApYHG0VxMsm3+Lj+leu+ArBDbQvhT8oOT6UPRGlNc0rIqaZ4L82CJ72ZiTHtdEfcWPqMj5fwrrvBtkuleKNNeL5CbhAefcCt23scKMscDJwB1qtaxBPEent0CzKf1rOpO8TsjSS6H1peWceo6StvLuCSRgEqea4a/wDh5o1ndLdFQ4XouP513mhTGTRonBztUCuL+KV9q2kWVvqFrIksTP5ciMvIJyQR+VVK3Lc5cPzufImaGlLDGBHGEjUfwgYxW+jr5Sqj59a8Lg8fTpJ/pXyeoIx+tdjoPi6O6QNEwk4zjOTWPtEjepQluegSHAOetfJf7TF1BZ/EDU0eRFaaCHYmBlyU57+w7V9R6bfLfQpMhyp/Svjz9qALP8bdVlUDEFrbqx9/KH+NVGz1Jg3FS/rqjyrUdPmbS0ujGfLzkYHUiovD94UlVcZAPQ/yrq/DscY0iRJXL288e4xnorg4JH4H9K5TW4Bb6k0lqgjj2hTjnDrwT7cjP41TlzaMxcdOZHomk+FbzX7drywktWy21keXDKfQirz/AA08ThSEhtT7C4HP51Z+EdwH1rdAspiezQyjGMt6/nXr5/1S7Rt9m64r08PUk4o8yrbm2PC3+HfiiMH/AIlytzyROh/rXMeMdC1jRWto9QtxbmQMVGQcgH2r6ZuDIo34Qp3xkmvIPjgnnavYos4JSAnY/wB7lu35VtOT5WQlHU8z09ZsSksCFib/AArqvH8csOtWtqrAC20q1Tb77Mn+dZulWUkscvT5mSPj1Z8YrsfjJZpafEjWIrTKrB5MK5OSCsS/1rGHwsx6t+X6r/I4yK0uWFqZkIjeQKGx1ORmoPsd3cTXk1vbzSq07fcQkce9dBolvNe63YQ3lxIyeZlmLFiAFJOM/SvSvg9D5HgS2nXcvnzzSEc92x/Srh3CD0/rzPERYz/8tLaUEdtpqO9F1bxeZDbu3IDcHgV9POzMhVfLJ68jNeb/ABzvpLLStKjUqHlumJ2ADgLVyd4tGyguh4hJbyXEjTbcbieKK9H8I+GG1Pw/b35jJ85pD0/6aMP6UVgqF1c8mrmbhNxXRn0h5SEgeYufp0pxiPC7l/Ck3tt3LC7eowKWCVnY/uHQj+8uM0z2BTbkkdOKUW/95UxSSyGNTIYXY56Ac0RTh2KtbuvuyimJIdsbO3ZwenyijEhyGRlAPB2inJhTkH9Ke27ndls9qQyu5ZVICs30A4o+cqABu9gBT0CNysOCO+BUeqalp+i2S3t8jM0jbIIExvmb0HsO5rGvWjQg5yNqFGVaajE1dO064uQPl2J/eaum06xjtkVI1Ltj72OTXmNrrnifVXbydSj06En5I7eBWKj/AHm6123hLVNZt2Sx8QzRXSynbb30abCW7JIo4BPZhwelfH5ji8ViYu6tHt/mfQwwUcPG8dWdQYWMZLfMf7oOK8q+NPh/RJNHu7u900ySSKWimQHdFIExyRzjhfXqa9d+7j1rnPiJpMereG5rOXKRSMu9x1QZ614Ek4NTT1RtgqqVVRls9GeHeFfA40qw0zWbhbiS9tJVMqKwTdEU+bgc5GQw5OQCPavQbLRba70y6sZTHcWlz+9EeBsw4yQPTnn8c1X0q6nt7Q22pW9rcRai4iiuI5D9+P5QrE9M4yMetdzpOlpZ6TFaqqSxxjaQOqH0B9veu3D5zKUrVdfM9HGYaFBXWl9u3n+Oh8j/ABI8G33hfWnt5I2a0mJa1mI4dfQn1HeuJkjk5GMV9u+JdDs9U02WwvLFb21cfNGw+dD2PqD7ivmPxv4D1HRNZlhtbS7ubNyWhkWIsdvo2BwRX0lDG0qiXvHkSoTesUchDpsetaUltuYPCdqrnhW6/hnrWZaaDeHXJdHt/nuATsUnaSNuSM9jivTvhl4P1q81Oa4h0yR4FVS4cABiD6H2zW3rHguC+1ebSpkMGoxhxZ3ikq2QeFYDluOB+Fc8c1p0MS6MpXX5HRUyuVagqsVaS3X6nMW+uNqXw6l8Oa7pf2uS0hf7Hfh+Iiqk7GPBDhVbj+IdeOTDcaLLqTaHpiO0F2tl9kaVhgrlXZU55O4Ad8AV2ereFZrbTLO+Zri6sYLRmvbSOVULzY27xgfMdpIwf8ah8KrDcarpmoXUgmnkMDMc7jGVTaAR2OFA/GvpYvmSPm5LlbOz8A6hDc6Na2vyxz29vGrxsdrcKOce4wfzru/C4X+0ZGQ4H2Wbj/gBrg7LT7a1ml0m6EnA823nC4dELfLtfsVyFI/oa67wBcTSyzRzn96kNxC5xjcQhw34gitb2VjnnrdnAcm3ssZ/1Phrv/ttXK+O5H8lVLcb9Y/9KxXURoy2liyqSfI8M/8Aoxq5nx3GfLUsp2htYJOO32wVxO1jPZo83+LkoPje7YNkKlsp/wC/Ef8AjXEXbtDLMmCVJwf6Gtq9kl1OW5e4P7+ZjIGP8X/16yruN7iwLlf30Pyv64FdEdEdUVZFSWRjco24g7Rz61v2dwXQbjn3rknmIdc9htzWlYXWz5SaqL1GjpVk3DFKT+dUbW43MBVvdzWgxz8ikcfuzS54ppbgigZTV/JnZedjVOjDORVa64IY4psMn5ZoA0AacCMVFGcjitfQNFudWuFVGWKHdsedwdinGccck+w/Qc0pSUVdlxg5OyKkJIyPxJ9K5LXruTULySWNWMedqnHAA6V75YeA9NjgMclrJd7htaaZ9o3f7KjjH51zPibwfqmho7aaoltl+ZowqkqPUgc4rzZY2lKpy3PqMNwrja1H2mi8m9fuPOPD/hvUr6ePFvJHBkEyOpGfpXs/h+x+x6JbW8PymPOD+JrG8JeIra+iGnagqw3o/wBVJ/DJ7ex/nXWaYwwYmXocj8a58R+806GWEw9TA1uWasy/oOqQSXC2mpyeR8wBcjPHrXu/hHxP4Mt7eHT7U26oq4BkUZJ9ST3r521K3STO4CsW7WaFD5dxMgA/hesoSnT0tc9XEYOhjFdycWfUXxF+J3g/wZpDySX8Et04OyGFgWP5dK+J/i/8W9V8YXk9rbs9vZs2CAcFh6Vk+Nroxh5Gdmc/KhY5JJ71wYDFskGu6nDm95nymJSoN04P5nT+Hm8me3ccBVB/I17D4ei8y2SUAqyRlHH+zu4P615LpcG2zs5OzAivY/Bu6Tw8Gxlwipn1IOK5cZPQvDw0Pc9DjEum2DBuiIBj6V4V8TrqQfFTW5Y2Kxi6lCryBlWOTjuc17n4NYnTbNQpJKjb7eoq58RfhNoHjB5dW0K7istT8xj50Z3wSuDhg47HPXHPtXoKo50FbqeNVjGNRpny8119qZbNZ7mWWMFipkZsEnHPPJORwOBXoXhuKdv2ffFRiDF5NZtUJx/dVs1i6x4T8ReFtRMGoafHbakyOsU2AYpB1yjd+nHf6V1Ph64bTP2etRumkIE+vwhiQDuGzkVxQnJyaXRP8ieRJJmN8I4opPiXBcRM20WUzOWPAbyhnH4k1zWrZl8ehPWWP9WWun+DEiTeOZWVgSmmTs3ucKM/rXE+KNZsND8by3d1ukaKSNhDH95trK34cDvW+FTcbHLUXv6HtXg2/stN8MaxqOoXUVrbx6lO7TTMFUcIOTXG+KPjvoOnxPBocP8AalwAdkjKUhU+uT8zfgB9a8Q8aeMdU8Rxmydjb6WtzJcx2qnje/Usf4jxx6VyknByK9nqXGGmp1njPxz4g8VT79Y1KSSIH5YEOyFPog4/E5NcZqMvmZ9Og+lKWPSmuB5RY8sT0rOTN4pIW2HLE17B8Jta8/R1s5mzJbHYM917V5BbjCZ963/Buotp+tR4fCS/Kfr2rlxFNTjY6KFX2c7nvN7HDMg6EVny6WzDfb5B/wBniqsN8ZoQQcNjOK0bPUJI1UoR7huhFeX7OzPVUuYqppuoEYaaUDHTea6b4e+EG1jXY1mXNtAQ9wfbsv1P8s1DJeLJsS3YM79Mc4r1HwUsOm6QkKjYD80kh4Lse5pydkFrs7MTw2ls7uQkUKFnPQBVGT+gr43fVH1zWdZ1iU7jfXsk+D6M3H6V7h8fvFg0b4e3VpDI63OpA28eOCF6ufy4/Gvn3wwjJbqvbyx/KvQyqF58xxZhK0VEztX/ANHspXDbRbsNpJrYtbz7ZbWv2cef54+Vj0HBLE+mADWd44tPO0aRkB8xCGIH8QzXMaDqN5osRW6s5JrGUbtpHCn1Hb8K9ic+Sdjy3G6uj2Twp401jQlSO0ufPtN2TBL86Ef7J6r+Fer+Hvir4RazePVNDW5nMTLsmClUZiBgE9c4PbPFfM1p4o0aWMr57WpxwsiYA+mKki17SRgnUYc/U/4UqlOlVjZsyScXdaHtPxh1bSfEUUFr4X8PXEcEK/6QUiRh5m3O7I+YD8cdeK47w5am3sryAqUeXXNNjIYY7SN0rE0XxBFJLnT9SQyY/wCWcmG/LrXQ6BfxSanawXMgUy6vb3k00rfKoQFf61zrB+zV4O6CTb3PeJCTllwx/TrXhX7V+pOmmaNpI+USyvcOM8kKAo/Un8q9zPlnHyqQeQVGePWvln9pnUvtnxCNmrZSytY4sf7Ry5/9CFU3ZM0pLU8qhPzNUgxUMZxMfcVIOM1gbgFZn2rySeKkmQR4QHJxyadaMFdmPpUMz53NQB28Klfh5ptkVIS6neVn6AMCdufzNQeGJptP1OC9SUwSwSK2/HMbDo+OhHYjuM1e0+a3WG0067OLRrOOKQ9TG2NwcD1BP4jIqO6hktLja6D7TanbOo5WROz57ggj8wa9yjyxcVLayOCrBunzJ/8AAf8AX4n098BGs5tWFxZhrcXbtJLbgYjglVMyFT3Q/KR6BgO1eO/tB+Mj4u+Id9NBJvsLEmzs8Hgqp5YfU5NafhHxQ3hf4f61f287fapLb7DYg9UMx+Y/VVXH415FM2Fxycd6jFU1TnZf1/X6F4WTlTvLdjZZOtRp88oXPHUmoJJRySelLYtuJ9TXBc3LskhAxULPu/8A1U+QZBqqzbZMHNEhpCyMF700SBo2XH3gRUc5xzmq1jI007MM7QNo/wAawrP3WaQ3Qwr5ZZzUUQJ3N09SegFPvG3TeX0A6+pqF8yfKp2oO39a85I6WRXMisT1xnA/xr1/4OatHeaakLsPOg/duD39DXjFyct+NanhPWJdC1iO9TcYidsyjuvr9RTqR5o2QU58klI+pZ7iOG1MrHjHA96xTcNHeQ3e1iVbcwUZIFRaVNHrWlwzwTiZBhxg8MPWszW9Q1PT9RjhFrB9jfj7Q2TtPuO1cSvLQ9bmTV0e2aF8TTa6S8cYSSUKPLG7G4+9dVasuueFmbxBdMWnHmNPIBGsZ7eWvYD9a8W8N6Tr1xNDPbXljHuOVkC7+2QcV6h4Q0nS5ooJ/EerS6vfo5SS3Z8xjIP8I9PetIxm7GD9mvh38tTy/wAc3tppL3P9nwtqsUHWaMbIz+J69egzXQfDG3nTXreZomizErSRHsT2NeuyeHNB1KaO6uLCCTyQAqY/d7h0bHc4xSyaPANS+1pGqsYwmVGOBTrRul3EqquyOxuI7aaWOPCoXLY7DNfF/wAZtbj1bxzruoQSCRLi9Yow7qoCj8OK+oviVdyWuny6faS+VNdRyBpR/wAs0CEn8TjH418YeJIpodXa3uI2icAAhhzk8/rkVNJq/KFRNQcu5veHJNmmlNyj7689clcj9agt9Dh1K/aaWYQLKquQx7kc4/EH86f4fRTbPGSd7L+7Po4BwPx5o0jVIprFHuV/exv5cn0681Tdr2MVsrntXws0ddO0ITTKsd1ckbty42KPurXWuAPlPSvGvDvi240gpJHdSX+mn5TGRl4gPT6V63aXEOoWEN5bM0kMiK6ktglSM9K9HC1VKPL1PMr03CWvUlTzFDDfuXtntXkHxajNx4y25YlLaNVwOO/+NetRRq0hKRup7EtxXk/xD8k+Jb2Qs4cMF7YGAvSuqS0MJSUYsreBNKubi+023khfY+q26Z3EgkspIx0HStvxdZLrXxG1tpJjAk+pzIH2bhw20cfhXVfCrTYRquiqI8f8TgyHBzxHE3OfrXO6k88sr3KTIpuLuR8lB0Mj/wBMVnG1mcvP+7k13X/txlXOkw6VqLPb3i3UcVlcSeYIym0iMrgg98tXbfDq3e08EaRHt4a3Eh7/AHiT/WsLxLAtr4T1G5fDOmmsoIH9+RV/kprrdC2WukWFqCcR2sS8jj7gq6ZdN3Sfr+hbBBdkKnp1xjvXk3x4ikn1DS0jmiKwRSSMjSAMcnqAetesyPtB5Hv6mvGPjOq3XipZMZFvYDA6YzmnU+FnVB7s9I+FtmsPw/0dHjJJg39P7zFv60VsN4oXw1a2Ghqqf6Lp9ovbqYI2P86K6YSXKtC6PDqrU41G/iSf3nUgswGO5pGUqQzRPg+3Wp9N0jVrpgyyxJFu+YtHyPw61v3Vg1xZx20168Ziz5cpQbSO39K+Vxuf4TCVY05TV29fL+tDeGFnKLZza4xxGcfSkcYyAmPenXCvbSvbySB3QlSVHB9D+VQNLzlSfTpXrwqxlFSRzuLHKkgyW5HslTRx8ensRUHngH5mPvkVZsLuyjuka9ZhAD85Vc4oqVVCLl2GoXdiVIWzjAC9/lry3xXrH9qeL5tkhMFt/o8CjoAPvEfU5/IV6R4q8Y6QujXU0VoIJ442KSIOGAHAx27V4h4fDTT+YclidxP1rwquLeKabi4pK9n3f+S/M9vBUVThfrJ/gv8Ag/keqeFW+ZCx4rvZXiksGt3GVZcdea8/8NLtVc5rrVkzEOfyrKLSi0ehUV2jq/C+qHUtJDMc3EDmCdT13L3/ABGDWtG8ciEfeU8MpryPS9e/4Rr4g2i3kjLp2tKLdj/Ck6n5GP1Bx+Verzp5b+dH/wACAr5avB0ZtdP0M69FRl67f5FDVNLtJI2tpIYzZzrtMYXADeo9Dj9QK5wQXum3q6aLx1kP7yCb/nsvTn/a6ZFduhWaIqcEH9DWD4htzdW8bJIIpbacSI4/gcH5lPsR+hry8VQWkonVg8TK/s57P8+j/wA/87C6bqcF3diwvlVLrblSuQTjhhn68/QitAx27MQl6xwdpG4ZBx06ehrn/EEcZcX8a+VcW1wu4gfdB+63+6RgVHcxzx6q5iYD7Ygmg9pFGGT8QT+ftUwxDi+SWpt9WjO0oPlutvNf8DU2b6Ow0exkujHtQHJEa8k/Qe9eYapFPOX1eGJg9vP54Kj3z+HFdro2o22oNdaVeO5kuVKSKw+66j7w9Mrtb6qaZ4bh+zJdWtzFu8pW3rjO4Dhl/Dr9DWGJqOc6coOyv+J34ZvCxn7RXlp815FDUFh/tETRRhY76FbhQDwCR8wriNA8OW+o6EkbSNDPDJMsM6cMMTNtz64wOteg2unpNNLYwqGOmRP5bZ/1iPho8fQZ/lXPWKGza6t7aMELO7bN2Cob5s/TcT+tfqOR4tYjDJPdaM+PzWj7Ku3HZmYL1m1CxL30ZuZLRyYvLUFTlCwI/An8K7HwDDIZ5lYM000E7N/vMpAH8hXPXemhorSS3iQXNowIYYUvxhhnHcH9K7H4cec+uorrtKo25cg8+ua9luyPJaujjP8AhHtYisrJZNLulIj0FCDEc5idt4/4Dnn0rG+Mng6bQfh3fa5qs6xXCy3UFvax/OZPtFzvBJ7fICcDmvptuOckV8v/ALTWoeMPEFtZW48N6hFo1rNNIXgt3f5lO0M+BkDHPTFccaaTV2QotyVkfODx7VHl5+U5UH09KglTE/mryGGDxzitB87/AJs/iKikU9SgIPpxXVGzOyxw9/xPIBxhjTrc8K2cipNajCX84UEDcetJp9tLcOsMIyx/T3pPclGrps2bpEB+Y9K3FtrhwWO1QOpJqnp9lHZ7WiiM9x0aRvlRPzxWoZmBZtyMpwxwO/0o52V0GtHHEB5syYBwcUoaB4jtU5z1JxVZrxZiRaxtMAfvFQFWntdADy2YPMB0Xoo/vUXYgmsUmH7mRWPpnmqsmn3SA4hYgd8VdG4ODuRicDI4/AUk0zRyrJ+8Zd3zbCeFzzn8KOZgmXfCGg3etaklmAYo8BpZCPur7e9e16Hp2jaRDFFDGsjxrtTA+768+p7nqa8Z07VNS0wiawn27xuZRyCua9I8K62mr2u47Y7hB80ff615OY+1av8AZPv+D/7Pm3CX8Xz/AE/q52ktwJkwsYA9Ky75ZGTzM+Yyjg47ehqtNem1mikZhsY7Wz71YubhbaZJWbEbD5z6+9eK0z9FhRdNqy3PPvH2hWLabJq9kgt5IyC6qMZNReA/E63UqafqEgFzjEUrf8tPY+/866q9XTNbe80mPfG8q7t2eMj0FebeJ/COp6LmYIZoU+YyRZO36+lehhKitySZ5OfZZ9YSko2aXz/4J6lOQyn1rntXkEcLKM96y/Bfij7ai6dqEn+kqMRyE/60eh/2v51P4jfy4p5SDhFJx716Chc+Aq1JUbxnujyLxnemfWvKXmOLj6nvWYyoI128mtDX7FgTN/FnJPuayUZujfeFdK0R83UTm3J9Tu9OjL6FYsucglvw6V698OUxo0i55LAj2Oa8r0QN/ZOmgdHgb891eqeAkZbaaHgDAYc8gj2rxcZUvGx69Kk0r+R7N4PY+RbRL0Vwcj0JFcCPEHibw1421S+0e3vhE95KXieNmim+c8beh+vWuz8DGQrbuu47pFAGcZJOP0ru9NhmHmStO4TczcHtnmufHZlUwuGpuEb3PAxUF7WSZ57qvxB8O+NtFOga1ZPp2qCRWWGdSEkOD88b/wAJ9jgio77wTqWtfBnUNG8PATXNvrHm+WWGZAqDI54Lc/jXmniaa/1PxLfXlzDKY7id2jkePlVzgY9uBWnr3irx1aaCvgzwzd23h20kkaa71i/uVgM7FV+SEn5iBjkqCfevYwkp12rrW2pyez5bSi9Dzu28YHwFqmqNBZs+qvZSWIik6W8hK5Zh3xg/L64rzELPfXclxc3BkmkJZmc5JPqTXZ3Hw08Y380v9mvp+vTnLyLY3gkm92KPhz+AJrmJNOu9IvHstVt5ba49JFKn6EHoa9mjQVJcocn2hF0eOeNdk+1l+9kZzVDWNKuLCJJpGRoW4EinjPoferZujaSNIx/dgZODzWBqd/d6jLunc+WPux/wr+HrWk5JLzBIhaZM8En6CmSy/KMKfx4pUXAHpST9ce1Y3ZRLHny1x3FSpuBDKcMDkH0qKHhB9KdJMsK7jyT0A70WVgPVvDupfbNMimz8xX5h6HvW3ZXqNmNzjHrXlngTWRDetaTEIspyoJ/irupZAx9BXDUpq7O+jU0Optr5beRXRwCDkEda9C8L6yXjSWWZ3IHOWzj2HYV4lFJz9/mrV74imstJktYpdjPxv6bR3Nc8qXNodEa3Lqw+NXiWTxV4pMNozyW8A+z26A8dfmb8T/KuLs/GMWn6hJbtYmSAOUEkcmTgdwDWRq2sN+8hsXOZBtkl6HHoPSsIDotenQTox9082vP2srs9c1OaK70mS4gYuhU54xj2I7VlaQqNpCxugZD1RhnPtUlkx+ztHkhLmEIR2DleD+PSnaYqrpgWQAOowPrXp/E02cq2KF1oOnX0WFgNs46PGP5joayrrwfOIDJazLKw6ow2k/Tmt+G9dnKx5xnkkcZ9q0YpN0AdutQ6UJdCuZnmNzp9/YyCR4JoSDw2COfYiuu8JeLFkdLPVZNsvRJz0b2b3966WLy2VkcKVI6EcVnalpGl3Ee2SzjzngqNp/SlGjKDvFhLlktT2n4UeLmu7g+Hb1svGoNq/cjByh+nUV85fEvVDrHjjWdRySs15JsJ/ug4X9AK7LwnHLa6nbLp802+O5RYCWy24HgZ7jPH6VR/aN8MJ4X+K+s2VrZfZLCaXz7RFB2bG6hfYNkY7VNeOl0KjG10eaR/6/8A4CakJ61HH/rj/u0+uQ2HZ649KZIMjb3PFAJIqW0TzL63j/vSqP1p2uJuyO+kt47/AE6Wa2UC6sU/foo4lhHAkH+0p+Vh6bT60z7S99ZQRrl720U+WSf9bD3jPqR29s+lVrS4ks9SS8tWRH83kNyoJyOR/dYZVh6ZpniqNdOube+0p3SG4y1vz80Djh4yfVSevcEGvYnF048stun6r+v0OShU5rxfz81/mi/rGoRNYWljbOfs6EzEHuzcAH6KP1rKlG6PI71WdCsAHfHNQfa3jjI6+grkq1nN8zNIQ5VyoqX821/L71a098gN+dZ03kzPljIp/CrEEkcCcF2H4VzJ6mljaB3DFUrvCt71CNRjwTtkH5Uks8U0e797n0wKtyTBFPU7nZHgfePAq1peRboAuOOTWPOWmvVTrt5rodPjPkL05rmqSumaRWpm3qGOeTNMVdluWOfatPVLf99k8LgfjWdcuDIExhVAwK5EdElYouhBDMM5pwTDJ6VZby2mVCw+bIX61DIce2O1aIzZ0fgbxneeF7xVy01ixyydSn09vavbbHVdO8S6at1ZyJNFIuHX0PvXzKsmZD9K3PCfiO88NamLyzy0Df66An5XH9DWFSld3jub0a8qenQ9+0zSZLe5SW0uMbD/AKuQkrXcaHNqkl0im4RVyCYreIKtcT4W1/T9cso7+wlBU/fQ/eQ+hFek+E9Z0/S4980YdifvcVgm+p6Sry5fdPUtDkma0jEilRtHWreq3kdlZhuN7cKM9TXIx+ONPPywQTM2OBjrToJbnUXa+uvmYjEceeFX/Gpk7aHKoPdnKfEFJLh4l3eYxRi3uW7V41+0T4UefVLfXtKiMkdzbITsH8aLtYfXgZ/GvcpImuruWY/dWUKpPOKm8UaXaPot0t3A6xOu9T5e9A/Ygj1rnqOUJKaOuly1P3b6nyJ4UvHaFk2sJVxuUj8sVsQ+GYLq+draZoxNhpLfoceqnpn2r1+6+FN/eok0fh37FdxIJWuLWdVDIRxlWOM/iKwX8Jaxaq/nWt0qqcxzCP5lPuFJ4rVVJSbsmRUw6p+7e557ZaPqVn4oishbF7WZlhlDLsJPZ8djj+te8WUCWdtFaW6AQwoEjCHgKBgZrz6OyuotRF9cxNNdoNmQCY5MevcGtjw54ivLnVRpcljNZs0JkTz23ZIPKA9enI6iuzCVVz36nmYujZeR2UfUjaQT69K8e8fRTL4huI54ZYpHuOFdcHBZtp/LFeq210xlMc/mCXkgOOCPUHvVrWNV8H/EzwzAqItvrdrLGqq2POQDHIP8adPpXozndKx5k5KCakQ/C1VE2lXHURW9/c5+gwP515/qIkUaXCxIdlDEd8kZP869L0fS5vDOnarYTTJLPpugzIZEyFLO2Mj06Vwl5A0muWkbcmNAD6k4x/Sojtc55Llp/N/kv8xPiLmPwRdRknLi0g+uWdv8K7CJFEYXoAijHpgYrn/H0CyRaZZkAfaNYhTn0SNP/ijXTu5ONzoxJPIGBWtJaGlPaK8v1/4BHCqs3UPx0A6V5N44j/tDxzqdsq5KiG3H1JUY/WvWvlV92SDjkZ964HTYbbUviFarFaLG0+tQRyPvJ83DZzg8Dp2pVpWRpN2pyOe+M+pSR/E3WoYn+SCRIRj/AGI0X+lFZHxFZrzx7r1zziTUJiPpvNFDqtOx7Kxvs/cvtofTT+LVysVs0wuomMcfG8TMMfIf7pOTg9PepP7fjEV3HcWt1MYSZWiu1A2HP3SB6de9b8Wm2EZ89ZovOiUq0gG4sTyQPbtT7uzS508ROQIWBBibG5lPXn6V+dT4cpyqSqRlZt3/AK1KVSXLa5k6xMJtKivreFBHMFEoRAWzjjjsPpWI3nuv7oMCeRwc/lXUaa39mTC0hZW2MPL2jIKjpk9CKfNJcQ6ikjxjdNkxqkBkIA7sQMD/ADxX0OA58NRUJO7MpUud3OTXTdSuCGaJyCQocqQM/Wlu7G4tZ4rO7bDSEkoFzkAc4Pft0rtje2Fvcq891MLgABYn5iUcAYHcZ4z1rN12ztr3W7SRdTFrMsjSLIwAAY8dzjoOnpXRWrTlD3dyHS00PGPiLKF0CSWBQI5pUhbaRwVJ4OO/GaxPCrAEcDrXbfGDSYtL+HjKp84yaokxk8vaBu3Zxjjn0rhvDAJVWrhjBwp67tnpYNuyg/sq36/qem6HJwO30roIpvlI9a5fRCyouTW0rsCOvWsXLQ9Pluc38X7P7Z4SmkXBe0kWYevXB/n+lehfAfxb/wAJN4JjjuphJqFhiCfJ+Zl/gY/UfqK5Hxcn2jw9qEWMl7aTA/4CT/SvP/2atWksfHF+qkmM2XzrnAPzDr+tebjY/uHU/l/I3lSVam6fXdeqPq3y9rb06d6y9a0ia+kWe1vGtZMgyJsDJLjpn09M07T9TLzYP+qb7vtWwNsg3LzXi8sK0bHmN1cPNPqcqzI1pJuRf3CmCeFzg7D1Q+46qaLSP7TpghaQSyW5EsMuMFlBwGx2PYj1rS13T5Hc3tpEJJQmyeAnAuY+6n/aA6H8K56OBVms9a0OUy26yFJUckMp6MrA9D6/ga82tTcHqtD06Mo1YXTt/n2fr07/ACKvie0Nvq1vq1urAzDzPq6n5l/L+tbcU0K6naX8Ofs96oU5H3ZFHf6jip2ijvEuLE9Di4tyfUcEf0P1rL3GKSewxnz4xPbL/wBNE+8B745/CsmnGb7PX5r/AD/U2VT21NQe6Vvl/wADf5MbrMNz4f8AElvf2as1rKhUxjunUoPcdRWf4osVW9+0WLYOBLE2OGVuqH2/lxXV217aavZpYyEGYx+bET/Fj09xWPbQTJbvp99LCYkkLQv38snIB+lfTZFjFhcTo/cn+D/r8zzcdSeJopTVpw/FdzBs5PtVv5sfAx0I5B7j8K0NB1K60q+N7bIrsMj50yuPwPtUltpWkXNxIf7Uu4W3uSkThI2O49DVO7sdLhYxWt9qjjJLF5shT6DA6V9rUzShThzSZ8zOlyvRnXDxvrBUMLSzK49G5/WqWveOdaTQ7+T7JahBbvkjcCMqRnr71y0/2eNW/wBJukZuB+9IAP1/Ks7xBHeNo1xAL6cmcCMRO4bOSPQVyxz3DTfLG92TCm5SSPL/AA14Pl8Qah5Vvbgrn5nYfKo969bs/gH4Pmtdt9JeSSkcvEwjAPtwa1/Aulx6dZw2yqFAIJOOSfU16HbOvl5Nb0W3qerW93RHwj8c/hhD4a8fXGk6RdzzxtskTzgC20rnqOuOe1clBZ2+n27Q2W9pwMvM3GB6Y7da+k/jqkUfxP1LWJJRFHp/h8PnON0j7kRfxzXzSrIsojjbzO8u05BPYV106nNJx7HC7XCIStPGhkAh6u2ew+vei6SWWILC7hmI3EDgDOevfjHSkurhYLaeZIyJBwMnjcevHpil0+UMbdiwDBR97JBPfj3rS5NiYXKxWv2W3YrvBQCPs3r61JCILe2ZRMvnA/OzHOAR196adPt7OSGS5k/fzvuPcIv09arzwtFfNcPtWJY8qWGRn1x37nFEZJq45xadmWgnmsJ12kKpjVDwGIPU9xUWnbjJIkrrJKqlsDAH4frU2nu00tukkbP+6DtknOefQd6gnZl1g7Y/JTyg+0HJOCOPqRkfjVJk2JrG4MVy9o6/IxzFk9evH5mr2j6lNYajE6yPHNjCNt4cdwf61n7rfULA8AOiEbh0Ujvn1zRAzXGmAtIFljBIbPO5eePbHX1qZa7mtKpKnJTg7NHq8d6mseGpZI8rNFhmU9iOcVftZxrPhQjeDOgAIPXIrzzwzq32LVY0LN9nnXD89j0rd0q+bTL0qJB5QmKtnoQSea8LE4d05abbo/c+F82/tbB3b/eQev8An8/zHafdNF4ltHf5S2Vb69K71mDxltgK/ddfX2riPFsUcOpwXce1XSVC205Ug9CK7XTJBLK8DEZkQMPrXFU3ue9jmppVLdPw0OVufh7pK3Ju4Wmk3NvWHO0Aegb19Kf4k06wbw0ZLf7R50bhZPMfI2Y6EYyGBrs7dQwMDcMD+VUNX09Zw78pIRtkOMh19x3raniqkJJ3PAxOX4XGQdGtH5pangXi2Ly7dV4+fpjuBxmuRmjwc4ruPHGh3Gkau9u2WhYbojnI2n0rk54/m+YcA8j2r3YVFNKSPznHZTLCKVKWrR2fhZfO0rTFxkJK0X5n/wCvXqvg0CN5pic4cflivKfAcqNp88YGDb3CTBT2U/8A6q9U8FsGWSF2x84GfY5FeDj04zYU7OgvQ9i8EyJbfZZ5Uykcm/Hrg5xXov8AwnOhRExf2SQuOcbMfzrzHw4sU9o1g2fN2mSMg/xAdPxqzaR21xOUvG8u0jRpZpC23CLyeaVLMKkHCjCCbex8zjqEo1Neup03jXxn4esdITydCt4p5yRCJY4wBH/HITg7VX17ngc9Kfh7wlA9/Jqt5dCG8f5TdQom9gp4Xc8bNgYHA2j0ArK8UWnhjxAbOxiS01XU7mZZ42guS0Cxx7RiTBwI4/MUkZxnk85rqtVs9O0fw+lw2rHVbnUi1qt99ryyTMrY8tVO0AEdulfXK9OCje22v9dDKnTjZaNy10elvT/hixqOmeZo7rNpVrrC+Z50beeGMrg5xvCqyP12npnjjNcJ8QvCOi/EDwxb2eofaJhcs0Ol6xdIFuLK5HS2nI5Kk8BmGc+vU39J+ItpoXhLT7XXNNv9S1K/txJcCJBtZd5VGc9mYAHOOeDS6l4l0+68Y614euIrlY9VsI4zFCplMF8oymNo5YHGW9RSozfM4t3aN8XhKlOnDEcjjGW3n30u3+h8Xa54N1SzvbzTL6Ty72ykeMwspBYqccntzkVzlpYwzC5guJGguYkZlUrwSOoNfQf7SU9n/wALSljjmhfUIrK1F8Y2yv2vYQ68dyoTPvXifjuBY7+3vE+UTx5bHqK65QXKpWPLv2OWUZUU24HzflU+3DH0zUUo+Zqxa0DqP3KkYJ/AetU3ZmmJk6np7Cpzlmy2OnHtTXTcMdxyKh6lIahaNw8bFW9RXZ6D4kiu4VttSm8u4yAJW4V/970NcaoPcc0pVuo60nFNWGnZ3R6NNf2Ns+J7qNTjoW5Irm/EeqpeHZbu3k+uMbqxrWWSbFvIDJGoOM87Pof6Usysp2twcZxQqcVqkU6smrMh680qLk496AOauaXGr6hbo4ypkAIHJPNWlczbOzm/eaaqwHawC4PoR/8AqqeKby7VFkG+Rhz9T3okREG1VCoKhjbzGaTA44GemK70ramQmWymwcEDNaMLDydpIrFguIRKsfO/HI7da00PHqKaYFhNxkwoJA61FdyFIywPKAt+PalEpUHaSMiqOpS7YXb1wKG9AO5+AuljU/iBoVpJ80cUpupM/wAXlKZP1KgfjXqH7Vfg1vEPhBtQtHkn1LQ5HAiDcC3VMyYHdiTu+mK8n/ZzvJoviZarHiWT7NdGOMnG9xA5CfiRivpfw1r0Wt6do9o1iUf7NHLcySHes0cqGKXJ6kh1I57AVzzkr6nXg6cnKbSvZa+mn+Z+e6jErfSmt1ArpviR4fPhnx1qmkKyyQxTMbeRfuvETlCPbBFcy33hXNJWbREo2dieKJmUBVJqxo8TPrdrEMKxkwNxwAe2T25qzpabrct3zUUaBdXmJGQin9cVUVqiJPRnV3kW0+fKgUofLuox2Pr+OPzFYkU73l8/zb4IyNmR1xwD9cVs+JtViuNGhnWTZfvH9nu0C/62MAbZPr2PuAe9ZekWrLaBu7HP4V6daq3D2bOaNFQldPToT3KYT5u/esV3X7XsZioA+U4zWteSOkfksw7Z9axr9cgSKRkdq4KnkbxC4hJ5VlPvg1Em7aV3KR7inwXAMfPWlDxM3B5rLcoasa9z+lSL5aKSQ2PypwZfWoLtsRMx9KNEFhmn20kkzzAEqTwetdLax7FUuoBA4FYmksy2CAK2CSSa0hK2MZ7cA1x1JNo6KcdRmryeYflzjgE/4VhzcSH6VpX0q8IG3Ecmsa5ckEg/e6VnDYqbG+YWmB9DxT7ptzE56023TI3egpkxy3H0rQzGRZLnnAz1qdgMgCo7ZNxJ7D+dOjb99t65OKAPQfhcx3y28MrxSgb1KmvUNNuNVkXy2u04PXZk15P4OZdM1myWY4lmO0jsoPrXsNvG0beYvQ+lctZWZ30U4qzOh8N3ElrI2ZXmlkIBLdh7V6Sl60Wlll+8Vxk15LoUryXpA5Cn1rubm822UcZON3GMdBWcYlyeps6OGl0K5EWDKJPMGe+KuaO174sV9N842+mWmJL52HDY52A/zrkZbq7sljhsZQ81wdsSo2SSfauh8Z6hD4P8J6d4Xhy99qzj7WyvtbYSN3PbJOK3p0OeSRVJ2XN/Xr/XUW38Rad9q+y3HlOzZw8rsEYZ+VUz8uAP1rds7iOWRUeytgvZfLBA/GuGlv7q2sJrO5tWubMuP9GlQfugDjaAen4duam0CxuLe5hfTNRuLWMgs1tPIZo3J5C88p9RXtU8OoQPIxFZ1Kjkd/e+HtF1NWLWkcMjgBmj43/UdD/P3rzrXvhzPYXyamkTOltIWiltySVXvuXk4/P6123h2/muyt3d2c9rg7drkMAe545x9QK6Ka6wAY2+bPauWrhoSd+o4YmcVyy1XZnz7rOs6fd2V1bQ3A+0QxM4254ZehB9c9q88SGXT9bhe2dop4yXQp1Urx/7LX0x4o8B6dqd8uv6UsVlqyuJC6qPLuMdnXoT7/nVa78Tz6XmOb4fWmotEpVpIzEjB/QgjispzlGVpfeTUoRqQvDYb4JW3u5tUm15knFxaWttOZQAJHkBbBA7kmoPFXhDwzYaxYbvtMM9zuEcjSfu1IOTuz7GrWh/EGS8t5mu/AcGmt5ikpJOrbyvRuF7e9Wb/wAdafcSj7d4YtJmjHyGSfjJ6DJXihp20Zz0YKDtJX9Ty3xtEs/iPw3bmTA+33E5ZD1C8DGf92nX+rLaa5Y6VDY3EglGbi5Zt6qedu0Y6HuecYqHV/FUfiDx9awL4cn0sp50cCFlXymHLMM8sDz09OOpraFrJJLIZJHKABcHBBx1rSE+ZWT2OmVJUJe8k7r7tSTcjLjI6dVPNcr8M41u/HWlXQU7I9QluOfSNCc11NitvBcLLKv2mKNgzRbcZHp0rsNL8R+FUlSa08GRWrhWCsrhcBuG/hGaK1RaNs53Sclynylql152p3UxTJkmd8/ViaK+qXsvAIc7vANkxzyRg5/Siud14t7o3lQcpN2f3FNNY1B7RYGuCI0B4IGPzxUkWv3/ANmG6VXUjHbOB2rFaDkP5wCYy241Wlmsd6QrdLJJjtwT7H296/OfrFfZSZPPLudJb65eRAJ5ynH3S2Dg1aj8S3YK/KjOfvED7w965KS6s47g4kGBkgn+lS2t5byoTFOuCcAnANOOJxMNpMFUl3OjfUFaYSOuAMgA8lCe4J6Uqala28qt5aszEnJAI9+O34VlyETxgrcK7Y+ZRjdVdbdYw0jZwf4iav69iV9or20+5k/HLW/t/gZ4FUBReRSNjIGeRXC+E1V4lx2x0rsvitCreBL3YAQhjf8ADd1/WuE8GSEBK9rBVZ1sPzTd3c9XLJNt3PTNHj+StRkIwwBqhov7xAB/Kts27ADdnFNnt9SjfoGtnVuVKEH8RXgfgSX+ztXurrzCplPl4AwAAc5zX0HfKPI/DFeGaHZ+TvWSHeN7fMvUHPpXDi2vYSj3O7A/x1LseyaH8QIktYoJoYgV6yK3J9yK77w9400i4VVa8iRj2ZsV4To2nJfXC29uoklbopIU/rXVx+ANaOGkt0iX+9u3fyr5hc1J+6z1MVg8FVVqj5W/M95tp4LqMSQTI4PdWzWDr2l3VjdS6xosXmu4/wBMsxwtyB/EPRx+tcHo/hPxBpwFxousxvKvWHJXPtzxXeeFfEM9650/WIGtNQi6hhtD+4ro9tGsuSorN7M+fq4N4Ruph5qcVuutvNdvNbbmZY6hazXK3VtMW5AZZPleNjxgg9j0+oFXtVsV1C1W4tSqXEb+bC/91x1B+oqbxNoMd6jTQAR3OMqwGA3+yfUH9DVLw9cyi4CqwktrgfeI5SReCD6H1rz3CVOXsp7PqXGcZw9tReq6P8vP/hxtlFi8jZVWF1/0iADpz/rE/A8/Q1J4igaC8VlObG+QoyAcxv1BU+uc/rU2rwtb6jaXEaZj38gdjj+oyPwFbnlJc2fkyAHBBXP5g1vh4OXPSW/6/wDB2MqmI5ZQq7p/1+D1PLdY8vT7y5jN0hjjAclm6BhkH8c1gw+ILT7S0MUwBZSxUkkv9McVf+M2m31vaXFzp0LzAxEy7V9MLtJHThhiuB8A6F4msvFMMd1psqyTBo8TYQbuMDJ4zj3z7V6tDCyqUubr2PnsVRtVlY9DtrmS4ZZBK2R/yzKYJyOlaei2Et/q6JIFaOLk4OefSvK/iJ4xGl3z2GmXQa7XcszwsCkLA8KD0bvz2r2f4IaZHbeFrR9m2W5/fSck/M3J5PNetl+XtVFOorEYalZub6HRX1qbG2Eoj4z1FTafemSL8K6LUrFbizaHrkcVx9nZXVtcSQOrAKT8xHAHvX0zXKzZSU0z52/aj1wQ+Ib2xjf97di3RxnGEjUt+rOPyr5/gk2KFCtmdyzYONygfyr0D9oC4vL7xvqt3eRvbMLjYkJbJRF+XJ9ztz+NcLYlby+KKgRUQKhLfdGRz/WuikklddTlnuWJkjUTyOqswKgHblSOlWvDcK3l5Aki4iVyc5+Y+x9qx7i83mSGPO7d0I4A9frXVeE0jhtg6Kee7D86KkrRZVGN5Ibrf7zWWeXbv42rg4XA4FWtN0W68Q69FpGnxhrhowigsApwOSSenFZGr/6TfPKS2fMOMHpXY/BqJ5vFwvbncqRxudxUhc4xkH19qF7sUaJc02QeLrWEeOp9N0q3WOBDHbIIz95gANxPfJzXfeLvh/pMnxk8PaBpSQeV/ZtvJf8AlrtK9S7H3Ixj8K5LwEraj8UI7oRqY7aZ540J6lSQOa3tJ8WalD8W7nXpfm+37rPOzdhFIAwfYqM1UpKN0Cg3r5nA+KdHsdK8d69ocO4WiXDBDkEj5c5H58CufikaP7PGqAM64bH908fn3ro9XvI7/wAX67qsbCMCSQq6j5SSAvQ8+tc/dnKQN91hGwJbjPIwB69etJO5Mo2QC5VZrKRkHzErkkgDAxk9j612VzbtNpKzL0ljBB9TXCbiwsYcYix824ZIJHH8xXofhphdeF403ZdAQQO1c2NXuJn3fh3iVDH1KUnpOP5P/K4qBtY8Mbsn7TZFVfPUrnIP6Yrqba6ZV0+7T720KTnrXN+GHjttXVZQPJnBikHbDcVshQmmxRNkNFIVP4HFeLJNaM/XZ0rNRl/W/wDXzO1Lbtk8eMsvNLJmWMSKM8YYCszSrndb7Seg5rTtnGNoGAe1Yng1Kbpv0OI8baPHq+nSW6D/AEm3Jkhz1PqteJX0BWdlZSD3HvX0dr8TQTJcRg4JwT6GvKPiNoghm/tG2T905y2OgJ6/rXoYGs0+RnHm+AWKw3torVfl1ML4bKzaxe2Zz+9tGK+5Ug/yzXp/hQMn2e5bBt5wYdw/hcEEZ/WuB+FMJk8b2mOMq4H1xXoPg0o/h/VI+FaO7Dr7E5HFGYWbPz6rD2L5T1EXL2U8d4uAUVXJB6Drn9DVPTdej8cXF4sznTrK/llht3CbittDgSMuO7SOBk8AKfSqPje5mh8KRvGUV7mBYlYHux6/lkVZ0fwJZXE+jfYPHNjHLplrFBbraSowRwdzknPz73MjEehUV15LhU4ur12XloeJmOMjF0oNaxu7/P8AQ7my8J/2NqVquj291ptna2UlnCIQ0sN1GzF1kLgMQ+8kkFTn2ql8T77xFoWjJrVxP9vn81Y7XTbK1NtCGkJXLH/Wv05UFQe/HFUfG/izxJ4Dv0srLRbdbMAMl+1tIscrY5wN5Uc+mPYU5fF2sazoCa1rU1l4Y0FSwku0Uyz3b/3bdXJO7qNw4XJr2oU6uza8vI5p4rDe1VVwcknd3+136t6+rOz8LeIRceBmj8UxWds9nbIl/NLdfuhKAOG2jaCMfcHIxjFeN+JfiPp2jy3kXge3cXl27/atcuVxcPvJLCJf+Wa89euPzrg/iN4v1DX5zY6XGdK0TTgF0uxDblx3dz/FIx5LVxGneI7ee3c3x8loztfrwa7KNCFL4tWeXXryrSbtZO7sttTG1y4uYtVvLl2Z23R3LMxyzDJDc9+TVnxnClx4Ygu0/wCWcgx9GFT65BFdFZIyGV0ePcvcMOP1qCc+f4CZTyyKp/EGqkndoyTI/CUGm31gjyWcZuojtZsZ3D1x0zXJanGsd7cRqOElYD6Zro/h85F5NH1BAP60niDwzfLfTT2qrPFJISADhlyemO9ZtOVNaAtzlVoI5zVyfT722hE1xazRRs20M6Ec1Bt3dqw5R3GBSxGBk+1adhos8o8y6VoIMFiSvzED0FU7Od7W5WVcZU8ZrrbbUo7uEMRyAdwrSnGL3BuxhabGzzzy6dCyEDbFk5OfUn1rQ1bRI2tDcqZI7grudWIYE8Z5q14R8v8As/e21VaRiDWvcOptZUbG3aefwrSFNNXE5O5z2i6TpU8YeWSaRh94Z2j9K24beysQTbW8cfq3c/j1rJ0+PyJDhwynpirkscly20Z21cEktiRtzcNO4jQ/lV63iKwgN3602ys0hG4L/Wpp5PLzxluwzWqQjLni8m9KcDbkj6GrUMpY7R0qlepcNds+AF4zg1NbZLjvipW4F8e1ZmrSABY885zV922pu/nXNardZuG68ZpVJWQ0jS8M6tfaTrEeraZP5N5ZypLBJno6tkfh619zeC/Eug3Hwk/4SK1jhgsbpyzxBBJ9mldvniI9FkZsezA18C2m6OweQg5Y5Ne6fsoeImsb7XNHvvPvdNurM3TWkeCxeLBJUHqdm7jviuaV3axrRlGNROW11e24z9rjQTLZ6L4pjsraGaKSXS9Q+zNvjSRfnjXcAM/KSPbGK+cdvzj619y3Vp/wuHSde8PwX23S7a32xXH2dYoWuGO6Jgv3twONzE8gngZr4i1C2ls9QntZl2ywyNG6+jKcH9RUTT3ZtV5W/dZs6NDmyVvUk1Pocttb+KbmW6j822wI5Y+7oR8wHo2OR7il0GQtpyZC4Hesq7kKidh0luDz9ABWsIqSSZySb5XbckvUEmtmO3ld7dm/cuwwWi7Ej1x1963ldbWAsy/LjAHrWLoQ8zc74Cx5wT29fwq3dTmY9fkHCj+tayk76he5XmJdi7fxVQn6Mvar7fdqjPkMawkUiiv7tqHIWfcvcU+Zc9KYV+esSyZGPWorx/3JU85NSL0qpfHcVQcfXpSb0A1dP+S0QKAADyTSibBIX5mPU1XZpUso1ZdhwM+9IhVFDLzkck1yNanRF6CXL8t3buaqH5nHoOKkbLH2pEXlm7U0SyUx+XHsX61WCFiSM47Vdk4j9yOfakgKxqSVDY7H1q7EldozDDjOPxrT8M2K/NqEi71Q7YwR95qo70k4nXK5ydvWttNUhMaQ29qY40Xaoz09T7mqjFNmtKcYvmZP+8TVo/veasils+uRXvUCf6EhI52gn8q8R06SxaaJ2zEuQWYg8c969OufFkcVqsCW4nbYMNG+AB2JJrGpBzlojWnNJuTZ2HgPTp7qe5uYx8iyHkjriu6vtNSzgTUrtQIlHQnqewFYPgnxp4X0rw7a28yTW0xXMjzqCpJ77kJx+IFReL/F6eKLDS9F0RQ0+oMFVSnMQJIJPXkj8QM1NLDzm+yNXVjdWOp+HFp/aerXPii8RTb2uVgUDgv6D6dKl8daToviRUkuZTb6qZAIXMhIfnlSuSBx6Y/nT/Eep2fhHw9baFpzqJLKEOwU/ekx3/H+dcRBr6XWvWbK0ULXRETMWH7mQAnGfxP4GvTwtBxXOZYys4e6v6/rc6nxmWspo9TsH8029ukLwN0uFXjPswzgH8DxVvw9qSyRGTTkQQ7ts0ZA3xN3De9cl43l1PUbmPTNLRowoDTTnIVfbPc+w5NbXgrTbHRkhjLXBuJF3GZhtznnBB/rXXJJRR5ktLHU2l5cW2sw2zIQk8bOkoXKkj+Enscc4rdihj2NsO053DHQe30rImQTR7Vk25bd8p71ctJGiUKzbvesZAaVszyWzLGdjrkr3/CodT0221Wzw67JymElHVD/AFGexp1uyqSynqKtRkYxWUkmrMcZOLujxXUbu6jgvFmMFtcWc3lzWzZ3H1/A8Y9c1RGqIth5kPmXPmgiZZVxzgdPUe9eo+O/CNp4hga5hVIdTSPakh+7KB0R8dR6HqK8Is1uIEmh1FWtpYJTBIkuQS4/hwOgA/x6V8zjqNfD6xk7N6a/gdjcJQ91f8A29K12b+z995psMsixNtuCh8wr7ntxjp1xU1jrDJbM7BCzqH5JBBI6VysOuSKIPNWRbRImYQcE+Xgjee+Segrbs5oE0ZZJJWaLmRd6ksd38XQH04ryauKrw15mcrlKT9DTm1aW4kg3XixlHP7tHK7sjBB4pt5qGJXneffKF2Juc7U47KMD+ntWfp2pJNBh7cElcgtERt5xyD09azNQ1yzguYrdszl32s4G4Dnkjpj+tc0cTXk92zRTqrqdPaeJbuG1iine1uJUQK0rblLH6A4FFc0/iDQI3aOTUIomB5QwM2PxAorb6ziO34D9rV7mvJFqcyDzpN2R1D8EdqrEyxzMu4QxherHj3Fd1/wj3h2CI29sunCP02E8/UtVmDRfCzqBJFpzsB/DA7f0xXdDJJdZIj2aPLo7uzuJGUahHJMG/gY4x2FXYNVjmn+zyWywvGOW8tjnHfpXpcWh6THma2axjAOR+6UH9cVLFKYjx9lft86Z/LArZZLDrIappbnDRm4Mb3FhE2QRlnjb5iay4pfHmpT/AGWHRJ5AWI3hDtUd+tekX07xSAbIlJ6lHHH4dat2dpNcQ7ptYeFc9FjJJ/KtYZNRju7jUYdvxPLvGnhfxdB4cupJtPuPs4hLTLu3BAOfyFcf4NfKJ3r3/VtNU6VeQxXryGa2kjO63c5yhFfOvhKQxSqno2Kc8JHDwtBnoZe0ptJHsXhyT7pHpXTO++PGecVyPh2YMq/Suq6quODXAe++hUum/dt615to+iX15fXB0+0mmbzW3KiZHU9a9IvAdpGMUtv4T1jTYl1TwxqTTCUCR4ScMCeSPRhn6V4eZVHGKSPSwUoQbcmk+l9jn9M0XSZf9B1N7zTNSVvvOuUP4V1mmWvjDQdpsruHWLMf8sy+Tj2zyKrN4ltrr/QPFGnNBcLx5vl4IPr61q6XdRQY+y3CzQnoyng/hXhXXV/5nZXdRx96PyeqfozX0jVLLVpisSvpuqx/fgkGCf8AEVsyQRX23z4wl1FyrD+hrCnW1vlRp0BkTlJF4dT7GtKyuHIWOaTcw+7J3/GtY22ep4telb3oafp6PqvJm5A7SQ7JPvAYNczdSxaXrEkjKFSRh5u0cByOCfZvX1zW9FKc81ieNkZIIr+MkAAwzcfwt90n6GtMSuanzdUc+DinV5HtLT+v63NufZLZCQjAIDjP6/41PbttKr6riuP8NahfyWccIkhaJsCNXDFl6hsY4Kjng1fe/kXT7fUBIxaOU+apPHyna6gdhxms6VeLtVWhVTBTjJ079TnPjXoeo3VhNd6ZGJBKgWaLzChI6MQe3GD+FeYaDbeKoYru8djNeqB5gaceUAuAA2OhIPUGvefFkkc2hyM+TCAWkHqmCT/KvL5ZvBuq2t1JZC4spAgNtIkkSbX9kJ5B5yv6V9VlsVKMova9/v8A+Dc8/Eq6i3va33HDa74N1nUrF7+3s9Ht8Tbbj7K6h2x2KnOBznIwDkV9DfC/Z/Y9mFOQIgR+VeRl9BbS5kjTSZp4omY3BiZWZyo4IQbc8Ag568V6T8HLpn0i2iYMGWIA5r2INc6Mkv3cj1EEFaq6qIFtXmuHSOCJC8jucKFAyST6Ac1Yj+7jHNZ3iO6tbXQ7+6vlja0itpHnWT7rIFJYHPYjivRPO6n58fG7xFbeJPiRr+oabKX06e8b7KduMoDwce/J/GuM0h5DeNbxAES43N3AHOKteILxr7Ur7UpQqSXEzvsUYCljnA9AKjsrZV0+SRmIeRDhemfStFohO7IIogdQnKkFVcgEHIx9e9dvosYi0uSZjgKvT+lcxpViYoFYjqfStmJpdvkoxweo7Gspu7NqV4mo2hzLpMV55e9X+Zyp49hXZBW0DwBHYxyCK4um3ORjOCOR9cVxE9zqVrDEuwm3BB2hsZxzU9zrzanNGtxGYii7R6UpNqxtGxv+DbWDTdSuNQuJBHsg82BQfvHHIB/pXQ+H9Ptb3wRM1xIiSpNJPCWPKv1yMcisG2uh/Z/2Z+m3g4zUlpexafoFzCZ1y4baM85PFc7qOXqdSgo+h55Z75PtU0m5vMlUZB7lq1/G0NrDeeZGqx/6OZGIOBu3r0rqfD+maRFoXl3dwheVxISMZGDxmuT+KzRW+xoWV1lXAcHhhuz/AErXn5qiSOdx5Kbuc/fxPFFayn5kjkCc8ZyeCPavS/BFlLb6VcSPCESVVaPA65Xn/PtXlIeS40uCM/vH342g9B2r2b4cXTaj4eeFipa3AVcfwrtH/wCr8KjH3VLQ+k4IlSjmF5rW2n6/gZEqmO64GDnI9q3L+ZbeKKcrn7QNxx0Dd/8APvWdrVr9nujwQD0+tWVb7f4cdP8AlpaNvHuOh/z7V5krOzP3io1KMJ9P8/8AgmloN8puArMCrV0wdeGjrzPTrnyp13dj+Vdzpd0ssYDNWNWnyu6PMx+GV1OOxr38QvtPkh3bXI+Uj1rzyd3n0+90m6HztGwQEfxDkV6z4W8N67rzltL02aaENtM2MID3+Y8V1F38ALzUla9vNWhtLtU3RpBHvywHAYnHFbUMPVnrFHzk+Isty9ToYmote2rT9EfLfwlhZfH9kpH3d5PsQprtfCMW241+3Q4Xy3cAeqvmvQNI8AeF9Ht9P1yzhuYdWMk0d2sk5ZVcKwYBT05rhfAce7XdVLZ2yRyJz34NPGtptvqkfA42vCtVagtE2jf8bmST4fwzxglYXikbJ4C55/nXH/8ACyPFelWi2f2XQ9c0+LBjsr7Toz+7AHCsoVgR65z3pvxj8XR2Phi08J2qhrmSRbi6fd9xB9xPqTyfbFcVbSprGl+V5jRSdUkXrG46EV7uSU3HD2l1d0fI5nJOtp0PWbH44eAr7SPs+p6Z4j018FW0uK9EtnNkY2+Y/wA8anGCPTOK8v8AiP408X69qbalfR2slii7LWC1H7i1iH3UQDoAO/esO0uGa4k0/VLSJLsZ+cp8kvuf8a04LO9jBjsGtrJT2Kbw1ezBO2j/AMzy2ZGj6umpYjmd454iWCg/fXv+IptxZWkl9JLBdxPBcr5c8YOGU9mH41Hq8MNrdKdY09rKTdlL2x+4T6lar6+trcaYNQspopZoXAkkjXYWz0JFJvS0gQmi3smmz3Wk32SY8lDnt1H+NXFmVPDNxCerQk/TnNctdNJNr0vzEs74/MCurubV00WVVUglMn2FTTk3dDaVyp4J/dXDScckCuxu3RYm3sA3VT79RXG6YwtreHKn5jnpXUpD58BYfOWXpWtJ2jYl73NDEdxGc4ZT1DAGoxbwxrtjhiQf7KAZNVrAzLHEwgk+ZRyFJzxW3DpWqXS+ZBpt7KoBYlbdyAB9BV80WO0jzXxrpX2a4+3RL+6mPz47N/8AXrJ0+ZktbnnkR16VqNrDfWUlvINySL1Hb0NecyWM1nqEtjcAozoyg44Pof5Vz1YcsuZFXujb8MOkekxhgM7m/nWnLIjQyA45U5z6YrK8OzLFpMLbc9eMe9aBZZUkT5slSDjsCK0p/CiOpi6KwR1j3ZHb2rpbdljIGPlNcfBDNDMqxsJB2I71uQ3m2NfMcJxyWOKVOVgaNe5uY4146+gqtDFJcMZJTtHb2qtDMlwx2KZMf3FLfyonaSUfN5yIB91cLn8zWvNcRJPC0ZlTdu4BHPWoLXKLlsginQyQLkrDt4wQz5OfXpQQfvKeCegUnFF0Al9NtixuOWHBrkL6YiRmPVjx9O1dTNHIqtIF3MgLBn5xjngdK5lIgZDcSsJZXOcD7qmuetdlx2JIJrgWb+dIxDH5V9K6zwBr2oeGdSsda06Ty7u1cSLnkN6qR3BGQfrXLbWkYL2zWlEOAoPAHJ9KmC7g1fQ+wtM8YaN4e+H8nijStNhttHviLyzBIEtxdMTi1x1/duGYnsqqO9fFXiMyHW715W3O8zOT6ljnP611dlqzfYBHJNIYoN3lRFiVUt1IHQZ71zXilVe8juEBAmQEj3FOcbQKhJ63LekTLDojSt0UMazbpWW1tlPVkLN6hmORUhYnQ4bVeHnm2fhnmn3zH+2XjHCoFQDHYAUo7EPcs26GK2WHJ6Zb60p6U4/doHSqER8HNVbhBVorUcq8VMkUjPZOKh53nNW3XPSqmDuJ7ZrCSKH1UERurpl3hQvPNWJTtiZqzFZhMpUkHPaplsM6hYBIPn4PeqN+ghTC/dPSpred2YF89cEk0zWOVQbs9fyrls76nQmrFcrtgXPGeSaWFc4Y8A9B7VXeRnRfc4/AVPGxxn8M1SIY6Q5P9BUZfIPy8jp6Uv3yeeB1OetOTGcKOa0SuQ2MCy9eADV2yjcPGxUlSeCO+D2p1ujbTuTj1JxXX+DtKjuCZ2QSxAjHB2gjnqPXBHNaqNibl5ZLOx0+O6IXy3G1gy8nj0I4/lXNat4ju57x5Iv3JJGAqjAx0xx6VY8Z6q3lyQJG213xGWXkIOwrkkuNyqXQZGee59zQ3qVayPQNF1zWYbaARyx3O7JaEYHB7H1PtXT+D/EiaTrVvrFpHFHdwk5R1xjPB47c1514Z1Z4JFUGIKG3CUxhmT29SPavVdH1LTtUtoLqGK3sJkwI3YEncD1ViD69OnHTtTtdChNxldGhH4ssdV+33GoTs2qly7qRgSDoNuew/SotMWOK2N5cfO0jgRxBTl2zxjtn+lcz4s0aa3JuYUdJd3mbAyk4P8S4459OPpSaZq00gF5JHhY+EwTtL4x07d/yrvoVb2hImrJttt3udbHrt7q3iS1/tC4Y21oxPlBiFBHb6k967uw1zbbCR5G2xKTyc8V47p106oZImId+G967TxCW0XwjbRs2Lq+GOeoX+I/rXTZXOdayNE/EDW9R1TyNMkhtbdTjzHXcTXpOgatLNbR+fMJZcDLqMZr580JttyDngdia9e8BSyTgytxDEuB7moqRVhX1PS7W54FaMEu4D0rl7a43sSM4rX066BYJ3PSuSSNTXLFhlWHsa8H/AGrtD1Gz0238Z6LNcw7G8m/WN/lG4YWTHrj5T7Yr2y6SUD7RauBJ/EvZqzdatLDxh4Y1HQL3MQuojE4PWNv4W98HBrJwUlqtDWjJRl72z0PhEeN9TjmlaV4JJH2AtJbjPy9CCpHPHXmt1/ilqt3Htvltro7s5DsjLz0HoO1cv460C68M+Jr/AES/hCXdpM0Ui53cg8EexHIrDQcs2wY79zXn1MJRm7Tghyg4No9e0f4mWhu4W1CxaGCNSB5J3tz6knnjPHrR4v1zwldTfatF1aVo0i2pBc2u2Yt1wS2VK9fevIG2k4WH8TxipDAFh8zzWTPQButRHL8OnzRjZgpyXU9Btf7NuIEmbUrSEsOUkl2sD9BRXnOZP+eklFQ8BC+7JvPufe8FylzBFdWsM09tMgdFlTjGO54q/DdWsIGzS7BHx0P/ANeszwdcm2bU9Dl2sbacS267GJ8qTJ656Bw/5itUaLqUjNKxhRGPyjyMsB9c/wBKad1c6WRXd5egKYoLVFPXy0QnH61RebUL0eXaSsGHGSqD/wBlFa8mgX2wNa3TJLjBwh/kBUDaTdRYXVNQu5U/55xthifqQKfMkQ0zKGh6lc7hOsXmD+KWdQPwFVorLUbLckMcUz/xeS4bH1rdn0HQ0wzC5i3DP725wf51Xgh0GzmCW5hvJs8Bi74P1Ax+tPmsFitaaldBzbXNjJEx/u4wf1rwTSoTb67d2rrtMVxIhB7YbFfSAa4kj+e1gU+sR24/DFeB+Kbc6f8AEnVoOoeYTAnuHAb+tc2Is4XR14N2qo7nw04Xb0zXZQyAxhscj0rgvDsoBUnp9a7SzYNF1ryLH0HQkujuz7+tYUT+M/DrvfWbNc6dKxkUAb1UE9COorddTu69qvaVaa41qsthMrRZK+Wy9MHpXgZv7sU7X1PSwdRRvzWt57GPD4+07Uohb+INHRx0LgBsfTuKYv8AwjZYy6Pqn2XJz5T5A/I1pap4Tn1QmS509YJ/+esOBn6joaxm+HGrEnbNbEf7RI/pXgy5qitb8D0ac8JD4Z8vle6Na0v3TAa4jlHYq1bVpqEbKDuH1ri38D6xaL5j39lEF7mUj+lU5tQ/s1vLa+S8deP3I4/M1j79N2NHQo4j4Hc9WtNUjOUcgEdD60t7qVvJaTRthlKHhjwfavMrLWby8B8mIqB0Oav6nJI+hz3DyMHCgHHua0WMl8Njl/smCkm31R1Xh+6/s64FrMrRQTKSFc5MT9SpI6gjkfSrZhV5IfLYPDO5mx1B3LzXHeJtV8iXe6mSG8sIVVgcbGw2G/Wtzw3NIul6Gh++GEbA+mDURk7Kn0/4YnEYOUYe36y/yf8Awxq65fJHpjRkvt77eu0A5xXkl7cOkEa3+k6hLeFv3duLZDnJwPmXp2OeK9Pu44724lt0OGQyRkk4yQEzz9WriPFUOuJY2iah4gJn2OsENtp5KxlTyODh3IA5ORX2OTSd5qXSyPncwSiocvUoXdtDfaVcypYfYZLa2KyLJaqrP8u5QG65GOeTivS/hKqf2TFKo/gUfpXksFnqH9lvJdDU0cqyPJdXIQ79mSAg6qex6HnpXqvwiYt4SspOpcZ/AcV7kLc6scUW+SSPU48BN3tXkH7WGu3ei/B2/SzU77+VLR227tqNksMe+3GfevWlb9wPpXn3xi0rSfEvh1NF1qW6js5LqOVmtyAw2HIJJBwvPJ7V6MpqKuzz1C7sfCXiCxktP7NiuoXhiJMcm5cEyDBc/gWA9sVcezVGHygq64U5+6R2ruv2gJRrWq69qMlwrjSrmCws1CBVIxmVsDkksV5PXn0rzvRdUiu7aK3mZhdxsE6cOPWlFucFItWUmjodK077fAlujpEynq3SrGpeBtUWJZZEZ4eoeGTP6UzTP3d3tDbT1FeqeGDb3VlHb3MkioQCcjpWEqkos66dGM07nkMOj6ZYyy3d1d/a8AkWcbPD8x4689PSneHNHvNQvEjihcrvx83UjsK9g8aeF9NXRDHZOHv5ZFMat1fB5AAqHwdol9YahBDcQxRtgEKOSMnqT60VsTyw8y6ODvPyMfxr4Pv9F8Kw3xV9zRljt7Y7V5RIVltftVwzNCkiq+H+YZ747ivs34qafbw+GrC1XEgeLoQOc184XXgTV7XTYNRsYfP80MLi3KZEfJwMemKqnUipuMialKU4qUdtTnYZPD8cEBhvL+CSZMoLqMAOOhx6jNc34xR5rSPa29IpCBxxkivT9L8E2OqKlxq9r5Rj6JGCmPb/ADiuD+LMSWd1baTYpwztJtX0HA/r+VXSqxlUtEyq0ZKF2c/4Xje41HTIlQ4875t33SK9V0/Tdc0vVdQj0FRIqSCRbY4AaF+ePocivOfCJEckD7mVoSGwD1yK+gPCN3FdWySjaZggUkjlh6Vz42u4St0sfccLZSqmAliJXTUtGtHtb82Y9za3Oo2JM9r9nuOjI3PI9DWLpfmWOo+XOhMMg8uUdip4r0LUo+N8fXr/APWrmrpQxYSRqTXlqdtD9NwGKbpOnLVficTfxNZ6jJE3G1sc9x2rc0W82R7GbGPU1R8aRjZbX0ZyWPlyexHQ/lWGbya2uQpO5WUED2re6cbM7lXjKLVQ+0/2a7nzvBV0m7Ijuzj2yoJr1M9K+Xf2b/iRougeH9T0/V9QhsS8iyW89wrGMMRjDleg9zj6103jDxZ8UZ7R77TbrTZdFYfLeaIPPUr6liSykfQV7OGqJUE30PwDiLKayzurRgl7zurtJNPXd2KnxwaPw9438hSiW+oW814oz0k2qrcds4z+NeL+C7mKC+luJGAiWFpJD6ZBYj8q0fFM39oX8Ut7NcTXksZHmzEsXyCCM+tcg4WPRLhEkaMXM7QSOOCF5z+YryK6WKrcsOtkevisrxGXYeE69r8t9PLRfkeba3eT61rt1fBXkkuZWZVAycZ4H5VoaLDNpjyC5kVWYf6sHO36+9aMkYgje00W3CDo0x+8fxqiPDt4x3yXibvQAnFfX0qPs0rHwFSbk3c0nFrqRj8w/vI/uEHB+lPN5DY5iw5x2Pasv+yryB98cm5hyMVt2Km4t9t1EN/Rsjr711RuYseJbbUbR4XRZEcco/Q1yF1o66TftNCzSWcg2vERuyD1U1u3UMmn3aumfJJ7DisrUrq60nVUUMWt52yoPuampbdgrnNalDJp2rLeQsZIpCZIXxjHsfQirf8AwkF9MrJJITuGGyAQR9Kparq9zqWy3mVFWORnBVcdsVUQkVx89m+V6F27nUaDqEVvqenecqbBcoxaRAVUAjJPqPavevF3j21ttMaS18RQ28+oMkj/AGUQ5LA4P3B8qlT9eK+aE2zbQ2QtdFokmnxw+X9nQN3J5JpSpurNO9jejXVKEouN7nsOg/EAWckMNx4ym+zJJu8tLiQqOecCvdovjh8Pbezcv4xFzNs4SK0kyx29OmOtfIaSW5GE2gj9KRn9/wAK3lh1JpnKpWJDfXHmF/LPzZJU+pqtqL297bYu7UZjOUJ4ZT6g1MjKeQKzfEt35NgSow2D+NdD0WoluR6IbL+xIprk7U3MWI/hG7rUwuJo7uaKG2kaBXwjSoY3ZexKnkZHNVfDFmLrRI1k+dCWUpjtnnNbMnmwqqR/NGOAXJJ/EmsoXaTHoczcNDHAJ0VxIGJBHINa9jN5lrFJ5MYLKG3BBnkVj6dOvk3lk6bk+fjuvWrugzb9Pt03k/Jj8iRRF6iaNRv3qfMze3zEYpiKmMHA9KbIMEYYiobjAX0rTQRYeOMZPy8+1NLqq7cg5HGKrPcwLIEmkdRtydqb2x2wuRnn3p0TLJCj5B3DIxSumxlXWp/s+k3Djh3XaPx4rltHEg3lm+U44re8SHzLWOBWG9pAcd8DvVSCHyY9mAFHf1Nc9XWRa2JI1AwTwO1P37/3acLnLH1NRO3y/jREcEdfelcHsW4AryqvG0dfeo/EsZa2gkHRW/mKjk3CPcvY8VLduZtFckcoM1b1TQJamXpO6XWLePOUhBerVk32m6ZmGWDHDHrjPSr3hDTJH0/V9bkXbBawFVJ/icjp+orO0j5UZjw27GfWqVJxpKT6mfMnJ26F50m3H5Dt9hmlGcYxUsjqy+p65qMn5DSsMjbIPFMkBIp2TQCO9JjRRkVhnFU5Cy8MK1ZlBU/lWfcQ96xmjRFG7f5No7023sLl9soibbnj1NR3DfPuHY8VettQuZpN6QoZFAG/pisJt20KVr6li3tpIV+fJZjnbnoKj1ANlCckmr8BZ41dvvn73vUOprgJgjv17Vk092aJrYzlHy7e+eac7HGN2FApG+vNNUbmGRkDgD1NOKJbHLulPyLtT1z0q5bQoqfu1yx/iPA/+vUluq43PgnjIA4qQzY5WM+WTyWYfoO1axsiCWCOV8fuxJngBVrudKmg0PQ1uFUyzTAA4+6vqrA9e3NcVZ+dwIEMg7dBmuj0+O+urJLfysQhtzYcZ/EZ5FN1ENQZz3jC4ml1COYIbeBowUQtkAEnIHrWTAYZgVmhDMR8uwhTntW34xtboalJLeweRjARTnoB61h2s2yT/Uh0wQy9ce9SnfUc7pjrcvaT+ZEdpBwN2Mg+jCvWPCi2UsdlqO6MRP8ALfHBPktjAJB7d8jj8q5DT9P0/XtDklgYrqNtzLgcTwgc8f30657j6Vf8CtcWNzO01wsIhgJQMjEyc42LgEEkNnnAx3q0rMzequbviNYrW+mhuvnh24if0HY/7w4/zzXLG8ure6IMrBlY7sMQjjvuHYnH0PFbHiK/zD9nhW3ES/dTBbYPXJ5x+tcpczyKkixuygrtZSeCB1B9R0IrTYp6no/g6Iarqmn28QG6SRRg8A885q74z1c6x4jmkBAgtx5ECjoFXjP4nJ/GuT+GetW9lJO7TiKWO2ka2D4/1gHQZ69enWrVk2+BZO+PTmu6hUUlfqczVrmpY+Y9xHBDy7kAe1ez6Q0ek6XbWrSKhcZLH+I15n4Fs90j3zhQE6FugNdbHqUdzerI7CUp8qlulbtcxC3uegaVMzD5FJ/2j0NS/aZoJgzFQFbIZeoNVdDbzYwQcrgEYNQ6g53Y38McHmuflu2jVbHoFnP51skmOo5/rWVrUZtbuO+gGOgbHepPC87PYRq4IbHIPY1d1GJZbSSM9QMiufaVhx2PjD9qGKKP4vajdfMTdxQz4x3MYz+oNeZ2wVkJKjr1PavUP2qmx8SIhjBWwhB/WvMLcRuAiybuOQtZ1Vaozeq9dey/IcJYozyqiqt2zcFlwO3GKnYxw8KiF+mD1qnMcybpZFJ9F6Cs5GaGkk8qxxRUgXjhGIoqNQufc8FzZW/iLSfEdvJLc22ox/YS0DnY6v8APE3H+0Mfia7BF1OZXWDS54SBlWkY8182/ALxTdXvhfW/BdxPsvrW3a80ti+DlDvZB+Wfzr3bRtTn1zRLPU7XVNY2XcKyAR/KASOf1zXDGLj7p1zSeqNmB9UVtl1Ddk9htGPzp4nt5nxNZXkfqWCn+lVIV1FoljGt3Zk6ZmcEfh0/nUiaJqRlS4k1+5ljUndGvCt+TU00RYfPc2MDqzW9yVIzv+0Ko/Wn2uvaPIpSN5lA5OSCPzpt7ZMI9iyWpY9Fm5Y+2DVV9H1K6j2XF9bWUeOEWHBP4g0mNIjuNc0cT5jZoiDjcxCj614x8aHV/H9nqUbKUurNRlTnJRiOfwIr0jXNDuI7yG3+0RXZdT81whhVP+BE815j8XrSa1fTZ5Ps5KTNHuhm3jkA/h92oqRTg7F0JctRGh4ffKId1d7o/wAyKGOeK808Mzgxp81ehaHIdo3dK8jqfSrWJuSL120ljrlxpts8cFrNMd5OV6c01uhPP51r+D4UmguAyhgJe/0rxc3i3S912dzqw84QTc1dGHdeMfEZytvp59sDOKyrnV/HF9lVhugD/ciIr1Vba2iXJhUe4AqC4vLVPlRlz6Zr5z2U0vfkdcMfRT/dUEeSt4b8V6gd955iIepml/pVqx8FbTuu7neB2UYFd5c3QYk5z7Cs27uwTj5R7VjU5YrRnbDF16mlkjMtrCK0cRxKgUdAKsarZxyWUUYU4lnRTx1FJC7tKSkbMfXFad0rzWNviMqftCHkfWuaklK9i6lWUZRbZz/kf2lpOnGSEF4t1vj/AHM4/QV0miQpJaQx54t5EXPcEYB/lWHHeLHpb3i4It7lXb2BVlP6itrQl8t9VihJYRzrKB3OV6fnTpa1NOpnjJS9m1sk/wBf+CjmNC169kmvRqC7LhPtPkow2ZUqrJ36EKeaz72Tx1fxJYRaVa/2gC0s4R1k5K48xf7pxjPQ5qn4dg1ODVdSurqCWB4wJpIZSByGxsbPAGGq9r3ii207WrhLS5tDPdxiWX7PEZik235V8zCjB7jBHFfeZco81W3c+bzSHJ7NX+yv0f6mPf6H4ynuvsOvSTokcbpDHG+I3AAY9O3AJznnAr034MFjoFpbtwBFn9TXLabLLc2Ud1cRSXcsjGKWeQrsRCPuKCc54zxx0HGBXZfCeMCwiG0qyZjI7jBOa9ak25o8+KSpyPQ5crDj2ritbufOubqyktzPbCM+btlCnODgevX8K7W+YJExJGAK+Tvif4pu9Z8S3MWhNdLCsio0crBVMnI3g9Qvr26V11r2sjjptbmT+0J9ktfD1loOlssV1qtyLie2XorKMkuxA56YA77q8I8ORKusL32jJOOhr0Dxqt1caD/pUwF3DdK8EeSBIoDKxUHk/U1yegWrJHJM6kMz9/WtaUbUrEvWpc6m5Uxzll68V0HhvWpheIi/T6Vh3H721iuR/EoDexFVLW9bTlnugRujXIzT9mnE39pyydjub/xX/ZPiiB7p1kSEbnIGduR0rsNJ+Ieh6hq1vNboVZiM5XBXHtXgOLnUY2uvO3mQ7mOKfbLqGnlZYPvBs7s8rUTwanqtzWljZx0ex9a+KfF+n62bOO7ubeOJBtTHHHqa5W81mx0/XZ4LC5SaBkDbS3AbHJrwdtA8Ya/NFdXUM5tnxiWWQIoX1wTz+AruNbks7UGG1C5gRV3AdQBWEsO1O8pXZ0RxC5LRjZG74g1gM7mCUc/Lhf4jXjmuwtrerahekErakRxgN/CAwY/nXoPhqCTUrjz5M+VF83Pc9qq6tpsNncXMsaIsdy++Rcfx9z9CKn2kaMnHqfU8P8PvNLVqi9zVW+TtL5Ox57pMXk+YD944XP0FeoeAbxsRpu2nA5rh9Vg8qdSFADuzcVp+FL77LfKGbC5rmxDdSo35H3eQYT6phPqkt9V87s9rhkW5i2uMMKxdS0maS6DRyLsJ+ZT1q3p8vmIrhuCBWgrFiA2D6GuIiM5Yeb5ThfFOhvb6HM5KlN6kAdjmuD1hcQwtjBBx+de9T+E9a8VaZPp+i2gnn3Ix3OEULnkkmuF+KXwj8Z+FbaO+urAXdiPvz2jGQRn0YYyPrjFdlOlOdO6R1087wfJKjWqxVR7K+vSxwmjzKrtDI2ElG059P84NdB4Y17VPDN88mk6ld6ZcK33reTCn/eU8MPqK41JPLlU9wa3pGFzaxXAHzgbX/oaiFWpTejO+WBweZUvZ4mmpJd/890eu6FrEfxMA0nxBLpenaqjq1nqENtsM0h42yBeBzj5vfFeP+N7iPS/Gl74f+zzxW1pP5UqSuGLzKCGbjoPQegFXtA1JtK1FboyeWqg7jnBI9veue8a6/ba74qu/EetyCS+u3DutuvlxqQoXOOpJwMnuc17OAg68vatarqflXGNOllMlgqFRuFtI3u4N/o+iexpK0SIfKCovtUTn5SUBY1mR38M+0W08bL/d71I32x03QygdueBX0ieh+ZMfNNdLyIDj1qJLi4BGVYH+VQRXVxJK9lcO0E3VGHRvpWff3HiLT2ZlCXcPchOQPcUpSS1A6OW7ia03TIWUnBAGcGuZ8UX9gVigmt5WKjzYnHAXHvS6Z4nW5k8q5jSIn04FUPG+oRiOLTYHBGfMlx2z0H9azq1FyNplQjqYnh6O3n1dUupVjidHBZjjHynFQXUJt7hot6vg8FWBBHrVRueKVMAYxXDGWljVou25wcHOKuQz+SrSdcdvWsyOSRD8kjAematxyvLkGFJB7fLWsZWJZ00F0rNH5KwNF5YJdGLHPo2eh9hV7zAwGK5tSyW+9DDEF6IXyfxxVq1kvHUbJIwv94Rg/wA66ISaVmZtGv5+w/M2KzPFb+bpqPzjeF6deP8A61QXo1WIGRTFOncrCMj8Kbqr3EmhIbhVBLqeO3B7dqcp3TVgW5oeC5W/splXllkP61tyFmXrj2rmvBcoW0uFO4/OCAPpXR7mb+HgjvTpP3UD3OZd4X1CSWNGSZSyyLnhx61Joyw/2MkzXUMTrIylXcA4zn+tVNZiki1C4ZV6t2PrUNhpiTK7FZJXH93gD65rO75thtG02qafGuHu42P+xk1Un1rT2yu6b6+WaW1sjGP3lqkijqPQVbxZxRFlt9oA/iHNXeTFoZ7TabJOkxuZo5ANpHK7l9PemXGrBZfJs4TuBxlxgD8KJXlkjXbGSoUYIFCQxiU4UeYfvMT0qHfoNIr3d9aQ3TPOXlnCgDIwq/SoYLqO6dtsnzddvrWHqLl7+Zi2fnIz9KsaOmZt/TaM1jzu5TWhtjBI68dad/FgdBVaFyzH5upq0MZAGKtMQ87WI3fdq8kIezdOzKR+lUHXkDOM1q2g/cAeg4rSKuTsa0bR6f8ABlw+Va+uFXp6sWJ/JRXH2CsLdd3Uk9K67x80aeCdIs7aRSgkMhQHnhcH/wBCrlbIYtIv93vW+Il8MV0SIgrQ9bssdiMdqRulNzzTmIx1GawbKI2pO3FP4I7UhGBUjImXgZ6ZqO4VRG2ccA1LJhSPXrWfqM2In59qmRSMWY1as5bdoo4pC6bSd21c7s1SkyTTrfOTXM1crqdNA+5F8lQEAwozVLUiwkG5tzVJopIQjnFVb199w7E55rOUbaGqehAzc9asWkYP8WP4v8+9VB9/1FXBlYs9zTRD3FZpJpNkS4XPJrc0nw9cXAVmBbPI4wBUnhDS/MlEkoyM5x716zodkhhVcKAeorir4jl2O/DYXn3OV0rwxMsKs6s6nng9BXWeH/C80UZmjZgScFducZ710mn2aAKioBx6V1eiWGY/mwo6HFcixEmz0vqkIoydO8CaZqNuh1q2N2roQgPyrgdenevCvid4CXwpqAmWQLBK5EaK2WjI/hP9D3r7I8O2VsbVYWYlQm0k1W+JvgjT/FXhG+0+RE89oy0M7DGxwMg9M9QK76UtDgqRi5crPiP4e3gtPF1oSscgkO14mXKye2Oxrr7gW/8Awk8ViHjjU4gRXURgR9ELf7asMEnk8GuA1O3utJ1cNgxz28wOCPusp/8ArVd1e6u1vIrmZXhkZMneuNyOMg/QiuuDuedUg4No2fEV7byQFYSVngdoXZiAJVzleB3HIz3rlZtrqyl8nA6n8qsX++4ikfOGYiT6mspZy+FYLuXOcVtKRBJa3Bhuk8wkKT16gNXoehSNfLDGrjayg7vw6foa81nBYPyM/wCcGu2+GdwJ7lYXYjy2BJ9FP/16qhPlkZ1Vpc9Kubn+zdMjt4yA8qc4qfRZNyKSXJzXOazdfaNQEinKDCr7AVd0lpZZ4o1k2gMPxr2E1sYS0PbvDBZbBZFIIC4yDWXq14FuclCylsNz0960NIP2PQ1hbj5Oc9eaxgq3UpDAj58g56GueC1bLj8KPQvBkitYIQeMcE81t6k5W3eSNfmVcn8K53wrF9is1j5x2z2rpbkBrUsxAVozknoOOtck/iKgfHP7V/l/8LNeWEI8X2WFevIOwHB/76FeOKPMb97J5a9gort/jFr0fiDxxqt9bAm3a5PlZ7oihAfxAFcMZt33okwOmMiuao7zZ1Vd/wCuhJKsCxgRKeTyx6mp7WBUG4pukboMdBWeLza/+rBA6DNTR6oyMT5YJPfPSpTXUxlfoXvs+7lmbPtRVL+1j/zyP/fVFVzRJszpNG1a70fVLHxFYsVurOZWbHfHY+xHFfVnw01L+0NNCaaLVLFj9rtAsWSkUuSVJHTa4defSvlrxJpZ0LxXf6PLu8rzGjUsOqnlW/EEV3n7PHii903xLB4eSZ43uGe1jYMAMN8yA5z/ABjj/fNcdWN1zHTSldWPpt/thjJt/ENlGQeVSPJU9xVEza4oDLqctxuJCjLRk/mKvjSb+zj+03F48BJy+22VgD9e9W7WbQzPA15fPLd7SAC5UMP92sLlWMdNQ1GF0F05eTpgOSB+OKhuNWuLWRpDNcEMflBjyBXUNeWEb+XaabdMp/jCFk/MmsrUL6GS4WP+y5e29vsQlB+ozwKOYdjnLq8utaBRmuXdcHbDAQx/PIrlvix4Xlt/BEuo+XqG6CWOQ+bEgQfNtJ45/ir2O3F7bwqkbWdknbaqR8fQmsP4sCC8+GeuQNqiSyiydgqzodzLyOAOeRTd7PTQSSvofPnhe/2lBur1Pw9c7o13V4fDFdQ2q3UClgoBIHpXpPgXVVvLOOQNz3zXmVoW95H0WHqX91nqES74wTVzRNQXS4LpCpLvICgI5PFVNClWQKpIzW59n8mUTCJZR6Edq8zH4WpXotU9zpp1YQlyzV0V7XVlvp/st5I1uzfd7ZpupaHdR5kt33g9ya1bjT9N1m0O2PbIO4GGQ1X0q8uNPm+wagS6jhWPcV8ZVoyi+St953wxH2qCs1vH/I5W5fVLdtrqXH+yKrLfCOUNNGwBPIIr0qSwsrgbl25NUrjQbSQnfEjCuaWBqXumdNLNqLVpxsY2natpsYXylDE9gKs6zdboYkj4LuCB9ATViTTdO0+MssKBvWqMUX2rU7Pax2qz8Y4+6RWiU4rll17Gd6U5OpFOy7nM6ZaSN4Y1K2LbmmhWQEem7/69a3hi4mmnv54Y2LTaepCjvIuRgfXA/On6Etvb6fbySN1tpY5F/wB1hVDSL2HT7+6ia4W1FzalkcjmIgnkfhU4eP76Cv1/P/hzvxM3Vp1rLz/K/wD6Tc5e41q50/R/N1fSbmK8m0+5RhIG3Iyhhgg9cjkH2rndC8GatqWmy6rd213Bo+xzG20LukxlWweq55464r0YQ3Gt6ncQDxAywr5bR7lZ0lBGc/nVhfDd80CWB8VzJbRNmOOCN2RPoCQBX6LhcDGE5OD01++7Ph8dWcnFy3stPKyaZ5tpes+IrAwyQzeWsVqJftLxiB2VSQsbL2JB6YzwDXsfwMmln09ppWZndy7bjzk8n9TXD3vwasbpZ7oeJLhmJMjmZDycc9c1p+AfiL4P0O5Sx+2XN1PwPLs7V5ufqowfwr0FT5ZJmNKfNGS6nr/ji6Ww8M6jeSOkaw2ztukOFHHc181y+I1u7i3t9SsYb+HZHCFs4jFGmWAyWVQenQc817V498SweIPB9zD4eWVryXagiuYTC2MgtxIMDA9a8v8ACHgq9s5pb/xBdee0kweO3iuZDGh9X6Bj+ld/9n4jENcsdO7OL6xCl8TPNfjktta6XZ6KuhyWs07M5kuAQ5jRuCD6EkjPoPrXnumWqW+mxqiSIWYsVc5IqXxSuoQeMNVt9WuJry7s7uSESTsWIXdxjPtirEZ8yIbiTx1NN4f2C9n2Kp1fae/3LFhJugktz3+ZR/Oq9+o+zMm0EORn8DTowyOGU4YdKsTKHj8xBlH6jHQ+lC2NZRZp+BbLVLdWbTTauGYN9mnAPmgdua9RsfAk+tWSPP4HuIZY4/nNvKqh2J4OM15Bp19LaEFRnB9cV1Nj8SNYtECRXE8e0YBDZ4pmsFTtaWjJPFngzxnp0iRpbppMW7JkubrzBsxjBXr15rD0TSr+6uXtJLmM4OZp2+VFHUk+nANbCa9q2vu0lxJNOx+6zcliewFXL6KOGxttHWNJY7y9gtbp1k27jK2CA3baB16Z9qulT9o7MznKmndXsQeENTt76eaOyUiyhdo4GIwZQOsh+p6e1aerWvnRv8meOa9fs/gHY2ujQvomp3Ud3CNjwXaL1HUblAx7HGK5/XPAfiLS5FWbSLmX3gTzAfxWvExmGre1c7H63kGf5bHDUqVKqrxSTvpr13PBtRtN7qpzuU8cVVNq0U4aPdwemK9Xb4X+LbzW1+w6PPFFsMjm6XywPpnk102g/AjWdVjEt3r2m2ihyyhEaR8Z5yOB+taww9SVnynvY3iXJqXv1Kyv5av8LnA+DdQlaEQyK3y4Gf5V1F3eLaQ/aHGBkAbjgcmvVdP+C/hXR4Fm1HVL+8dOeWWFD+A5/Wt3SvD3huWZPK8K2myJx5TyuzgkdDtPU0f2ZUk7uyR8ljuN8tnVcqUJSXol+b/Q2PhFpX9n+FYriSForm8/esGGCF/h/Stvxdr+n+G9Ikvr9xjBWOPvIfQU/V9Us9B0eTUdUnEcca8gdSeyqO5r5n+IfjS68UayZHfEIO2GFT8sa5/n611168cJSUY7nxuTZPW4gxsq9RWhe7f6I4z4paPp2t3V/wCJLW3isJj+8eCBdsZGeoHrXE+HJIBdpa3UjLaykJI6jJVc/eA9RXd67PGNMuYrh9qyRsnvk9K85j0bVBJmCJ5WU/cQEsfbFeBKUpPmP27A0nQpcsVotPRf8A1vihqWi3M1np3hvTZre10+No/PuAPtF07HJd8cAccDsK4iLQWum8y5YqD2B5rpJpY2kMl/IFufutH/ABKR2PvULyeYPkG1a+3wsEqcV5H875xUVTGVZJtrmest9+vmZ9ro1jb5eCMSyr2LU271KS3Pkzq0CP8ALvA+6fWrYhTzcruDf7Jq75EUsDLOquP9rsK7FHseSzjpNXmtLkWurRh1+9HNH/EPUHvXQWN1Hcxgx3CyKRwc4IpmoaNb3Vr9ldQYScxuODGfb/DvXIJBcaTqpsLttqt911PDA9CKyk5U3rqgtc3df0OG5Ja3ZUuRyD0D1zOvWckSW1xN8sjoUdT97K9/pUlzd6xpszRyy/KeVZuQw9RWXe311fT+bcSFyBhfQCuetOL2WprCLISOM03I9aUkkccGkPTmsFsXsPVqs2p5PpVIZFSwt8w5xVpkNG5ZWIvS0QuEQEZ59fSpn0rULJg0fzqO6GqemW3nByLgAqQfvVrNqFxDAsMZ3npkiuiKTV2Zt2J7a/KQgXDNA3TIHP5VHrKNNo77Ru2kP/iaSys5Hf7RcrLIx6bO1azRgxbCvylcHNbK7RK3MPwW20XY5z8pGK3nvIlPzZU9xjkVjeFgbLXLq14J2ZXPfBrop/tF8qrfpKotZSLbCIIjE2SckfMX3EYzkAd+1TC6VhvcxtWt7O8czRPKJsDjsfrUGlx+W7/6PO/TAJ6f/Wq/qaw2/IbaG6GqssvlMsouGhVkHzE5BIzVNJO4rlqaJM73GwjpzWXc3C4Ib5sZ4J5NKbrz2wLk/h3qhflhCdqY5xnHqaU5aaDSJ47qYRxxqeMADFVJY7qJXZmyecDHU04xssykSHK9jWhAHuWQRoSAcu2OFx1Y+gHFYyfuu5SWpwhJZznqTWtZL5cA96qatb/ZtUnj3KwVzhl6EeoqaK6kCgfKwHHSueHmUaFuF8zORWnGsYUMBk1kQyZO7AFaEEmV6it4Mhjvv3CrWrHIER+3HArKshvuS3vV1fmkPGea1ixN3MvWpn+2lRhduGBA55HWrqDFrGQByo6dBWX4kby76Jm4V48Z9wa17E5t4wwB+QYpXvJg9yFf1pepqefy1U/L83Ygmo4gDn1oAauB1xSyMoXqOaZO20dKjiAlIUk9etAWGvmRsCqOsQ+XAn+0a23towNjXQTHsKyPEUZjESpcLKDk/SoktCkYUwp9upKjGM1E+7PO2tCzt90Qk7dK527FrUuW7eXaELnJPWqEp29QavqvyHccACqV1u37W6gVi22zS1kRwKTLt6/StGzj8+6RRzjnFUrddqM56ngV0vhOz8zMrKST0OKVSXLEKceaSOi0BPs4XjA4r0DQponZS2RtFcdb23AxxXRaQp3qD2/WvLqq57FH3Wd5pQDEnOPfFdbpLBY1+bPrkda4nTbll2/xcCumsLw+WOcHntWEVY7nK6O60a4VRtzt4yPpWrJfqsZUSDJH5Vwltftjkk8YPtTrnVGEXUbQOvqK6FW5YnLKhzSPmL4120cPjrWFTG37SzL755rkb6XzFZ13bARjd1HHP9a6H4jXv9o+K76bduVp2Gc9gf8A61c3chfs5Tncw6jtzXq4a7Vzyce17V2HwGQ20bMCQFAUeqg1l3kXlXJlCkKzdP8APtWsnlC2eNGYnHA28Af1rOnHmXE8XmD7gYZ9cDGK6JbHGmMVhu9iOlXfCk5ttXRQwUHKknuKz0IaNGHXBFT2ASS9UJvDscgjoBWaeqG1dHppyGQ84J4rpvBsO7UY/MO1WYDJ471zGgx3GqWm+FGkMMZeRR/CB1NeieFtDitRp01yYbmG/Zdjkn5D6YzwQc17MZXVzklqjuruZSrQqyBoh0znIHWqWieYdSZGiAXcPvfLgevNZcczHUL+wknSJvszSIwwoMiNyM98471b0nxB4b0rWriebUbdbee0VwN28o+clMDJzSnKME7s0s3sv60PSrYW3khxKjRkc4OenWtLUykfhXUD5o+TT5yCe37pq8xHxS8H2cU0fn3snzsyGKykKkH6gVR8R/GDwrr3gfxDoek3l3bax/ZUpjW5tzGGAHIDcjOM8EiuJVIOSSZvSpyU43XVfmfH93Lud2Ykncaqv8sfsRmiY/L9abcn5VA9BXG9WVJ3dyv3pDSk0hpMgSiiikB9HftN6Cv2iz8SWln9lR8QSoGLAMoypyfUZH5V47bXklpq9te20zQyNtIdTgq2eCPoQD+FfVvxPsf7Z8Aapp9xZoJ1i86BvNLNvTnI/wA96+Rr6GSFWikVkZDkA9cHkVjRlzQK+GR9WfDP43aHqEMGn+LmGk64o2Sz3DsLedh/Fx93P5V6bb65dX9oupaRp9lf2sw3RXG35WA4ypbt74r420XxJLpbWN9Npv8AaFrJGsio2zHmJwwO9HU4OD0zz1r6S/Zq8Uv4v8LXi31wxubS6bMXACo3IAAwMfhU1Eo20N4R5r9zq/F2o+Nl8MXc+jTaTbX8MRkSIW5k3AckZOBnGccVW8KaemsaTZ6xJqup37XMSyMTcbEJxz8qY/nXexwwR4Kqv0rn9Bt7Hw9qdzpKwwQWM7mayVOAufvpjtg8/jUc/LYtQWpQ8VeFIr7w9crZaNZT3sIE9ss2WLOp3YyTnJwRzxWR41b7d8O7fUI7KG3SZlWYJCqMhKkFTgZ68V6M94qDEaBvT2rz3x9fSAXmlxSoYLsrLPHs+4/pn3wCf/r1xZnJQw8m+1jsy2LliIpK/U+ftM1D+x759N1BMKDhWI4K9jXVeG/s0Fwz2zARsc4HSqmp6Ta6mZLW6XbJHnZIOq1zUUt/4dvxb3GXjz8rDow9RXnYbHQxMOV6S/M9avhJ4WfNvH+tz3jQ7vaFIbmu50e8WWMByDXiHhjxBHMobzMg44zXoOjalypVuDWsZ8jswnBVI3R3U9vJC4urVtjj9R6GpWW31q1K8RXKdV9/b2qHTL1Zowrkc0t7Ysji4t3KuOQRXNmGXwxUOaO5jSquEkm7NbMz5YtW08/KryKPQ5qa21iWSP5lbd3Bq1BqbuBFKuJAOarGwuLi5LKuEJ9K+Jq0qlCXKm/Q9ZTjNfvUvUqywX+ozqrLsjPbPStG8hh0m2tHzjbNgn1yDWtZ2qWkQMhJfHJNcd441D7RLDbxuqxxyBnJ9+AaTh7OLm9woTliqqpx0iiC6tHisLOZ4ZIxEH8xCPmO5sNx9Cao32gNcXklzucYtkEZAyep3cdO9bGpMmmaXaM18ssaXBd/O4aUMVJUe4+aorHVytlqIWLzPsbeSC3AfLnn8BTwsI+2S6ux3urV9jKUNtV8m/P+tTR0GzWw8iORCWEQUBhtPBPYV0TQtIFYC3hT/loZEzkfWufvPFNrb3jQaXbxXsu0Avn92hHv3P0/Os26bVtUYfbrpmQnIhUbUX6Af1r9Iwq5IuO+r/NnxmIpyrSU3povyO41XwTca14dvdJmu4LCK+jaJ3tU+dUPcH1IyPxriYfAWh+G5ZrXSrNPLtAqmR/mc/j/AEFeveF5jPodqzffEYVvqOKzL7ST+/D/AOtvrgBcDgKOa+jwUoU5XseHXc9kzzZLQx3km7OWO7J9MVcWDzLNo+4zXS+P7GK1NtPaxBUgURykDsTxmsO36EjvXuwre1gpo89w5W0fLf7ROj/2b47h1RFIi1W2DMccedH8rfmNprlNPO6IfSvf/wBojw7/AGt4CubiCHfc6bKLyPA52dJAP+AnP4V89aU48tTnIxXi5jC1Xm6M9TASvC3YubfmHarEQdFbA3A9V9ff60zhsH8qkhYg815T3PUtoFp9lnkwsiqc8q3B/KrK2MAnDvF5i+m7AP1qnc2tvPyyKT3zVhIoYLMpGgG4YrSNmZtNGnHqjNIunaWym5lPltMo+WIH+77+/au3s9LtZtd8HaQyBkn1mLcpGQyRlVI/Vq5DwHYRDURdSKMR9M+v/wCqvV/hLaw658atAjHMelWs94w/2iAq/qwP4VtSaVzOptdn1HJArqF3OAPRuoqVFUJt7dKU9KBQcI0wx5DbBuAwD3x6Vg6xp8WnmPULKNlZHxIo6bT14roqRlDKVbkEYNNMadjm9Q0i61AxSCSPYOQr9KfOdN8M6ZNqurXiqkS5LHgD2Udya5fxL421bwzHdW39jSambbIjELYd17cGvlL4q/FTxP4y1iSHVS+k2kPC2pymz8D1PvWVXEWVkfR5HkU8xqpVJqMPVXfounq7I7T4v/FC88X6u1pYb47WJsRKpztHc/WuEbWbLSIcSM01yw4UcmuRi1SUxMtiwihHD3D9Pw9TVFzBNcq0lwBag5kYt88x9D7V406Tm25n7VSlhcDhY4fBxXKv6+frt6vQ7fw1ez61qs15qluVtIhiFM8Fs9feukkjsbhyY1CSAZEsbYYfiKwoPDXxEngt5NM8A6++nyIGjlSxkKshGQVwOmKz9J1K5SWSFo2X5iG3cbTnkHNctShLexFDGU6ql7OrzOPmcF4mkaLxNf7WPFy3OeTzWxZyt9lj3cfKOas+Jvhz8RPtV9qh8EeIPsQLTm4+wyeX5eM7s4xjHOayLCZjZx7uDtAr7HCv3V6H4JmslLFVXH+Z/maasN33gDVuFI2+ZyXPoTUfh/Rdb8RXTWmg6Te6pcou9o7WEyMq5xkgdskVpXvhTxfpuoWen6h4b1a1vb5ilpby2rK85HZARlvwrsU0jy7GXfNJng7V7YrIutFv/E1xbafp8DXF/vPlhRztAyf0Fd7J8OPiOw/5EbxF9DYSf4Vr/C3wH8StG+IOm6kPBGtR+W7fNcWskcYypHLY4FYYifuOzNaKXOuZafcfOWqSTzXci3Bbcp27T/DjtVP7g+XpXoHxi8FeLPDfiTU9Q1vwxqGk2NzqMqwTSQMsEjElsI5A3cAkewrhrGzvL++istPtZru6mYLHDChd3PoAOTXDF3V2bVElJpFYyLz2NOVwc16rafs4fGa+sFvIfBF1GjLu2TTxRSD6ozBgfbFebeJfDuueGdWk0rxBpN3pl9H96G5iKNj1Geo96pGdyocEULioFZuzke3WpbdJ7m4it4IWlmlcJGiDLOxOAAO5JptpK7AntZWimVlYgZ5rs9NtFIWeR1YYyMc1l/8ACvPHx6eC9fH/AG4yf4VdsvBfxHtcBPCHiDaO32J8fyrnp5pg471Y/wDgS/zJlBvZG2yxPHw23HocVVuLlYlJZvlHep7Xwv49bHmeDtcU+9m+P5VkahpmpRX72usW01i8R+aCQEOPqO1d1HH4eu7UpqT8mmQ4tbmXp+or/wAJXFcDhC2znuMYr0JJSygOq47VxujfDzxprL+bo+hXVzCDuS4wEjbnszYGfau31jw34p0OxW41XR7mCIKC8igOqn3K5ArGlmmEVZ0JVY8/bmV/u3CUHvYyPEcCSWBK4JX5q5iWUMyJtVtq87hkfhW+2qweWQ4Gw8HvmtOy8K6lrOnR3en6DqE1swJinhtmK9eee44rsr1qVNc1SSivN2EjhVtg+51YAqeRntVqeRGszG4LPgAZ+tPvrO4tbtwygL3b0weazpHgyEMhlYHIVP8AGpb5UNFrZJNydoTPLVfs3UW7NFIqeU6gsMEjjr+NUoLS4ltDNcfuYVHCDq1VfCzNPe3FurOJJl3Lt6cdQfbFY1vgLjuQeK4mkuY7qRmcyAqXI6kfzrCKNG2R0roPFbKkVrCqFCm7POQ2T1FZWnX0NvKVuLSG4jPZgcj8ayg9EVIS3Zmwqgk+lbdlY3Cw+ZN8g7ZqSLWNOgTNtp6RE91qlfazJOeTtX0FbpRXUz3NC02q+xea07e1cKCwwTXJw3+yZZFYgg5rrtM1aK8hO1l8wdV71rTkmyZKxgeN7cRQ2zdwzD+Rq3ZsFhj6/cH8qj8ZFpdOWQ9BKP5Gktv9Unb5R/Kp+2xvZE8x3HmmRtg0pqI8NVCJp4y0ZwKzWLC4ijIGS4xW3bFWXDelZmt204eOa3zlDn5ev1pTWlxx7F1oxOgx96sLXY2imRGGPlzViK81bP3UJ9SuKz9Uu7i4lH2jZuQbflFZykmikjOOS+K2dIZPmSRc5HHNY8eWlGTV+3ma3nVxWSGi7JIsjiMZxnnNZ853SsfVv0rSudjM9wnC9hWV1cDr2rOUbPQu+hZXb5aKOSe3vXovhm6t9NtoV1DTZY4doxKvIP1rziBh9rjyQFDAn6V2Fl4oktU+zBRMvQD1H0rnrpyskjWg4xd2z0u0OjXqLJYzq39K17aySNt4wR/KvHYdasWkNxbI9o+7BZPu5+ldTpHiTUdiFhDcQ4xvTIb8R2rhqUZLU9ClXTZ6Rby4LDsPTtWjp90+9QeDXF6fqf8AHk5blsn9Kttr1rafNLIQPbrXO4u52xqKx6MrNtBBIPtWL4zvZ9O8PXV583CbUBPc9KwbH4jeH7dP9JmY46fKSTWR8RviVoeqaTFY2MczgtvkYpjoOB+tOFKcprQbxFOMXqeQagzNdsZG5OSc9TUUgBjl/eKCAMAeuRULXP27VGkCnYzcKOuB2pYOYSD9933Y9vr+NfQUVaNj5utLmncRfkkA5HHbvVGR1GsNyDhcHn2q5df64DG3A+Ye+cVkxuWvrib64qpPQhIsJsj2bl+XqPzp9n+7vA39w8Z+tVZHxEkZzyCastnCEMegzxWZR694Daa3a4NuI9xJXD8ja3tXZwrfi2htftbrDC2+JUULtb1B61xngqRNkTbvmaJePfp/Su+tN2wEjPWsJV6r05jvo0adr2KFxp/nyFrkGdmbcTId2T6801tOAACoAB0wMVtpg4BGOa1NJ0e81ecW9jAZOcFuir9T2rB92zo22OKOktcsI0hLsxwFAySa8p+KMt14Y8Tajoi2pgupIUjmdz8yo6hioHbIxmvt3wZ4RsdBhFxKqT33eUrwnsv+NfCHxs1c658WPEWpE5V7+VU5z8qHaP0FXQ+Jsxr2dNv0OPY/Oo981FO3zAU8ff8AoKjlOXNdaPNI6KKKkQUUUUAfoxd2P2gMqRqEwQW29u9fGXxb0iXQvG13pkwG6IlV28r5ZO5CD9DX15p+qLrmlfbNPnaGN03Jz0A6r6Zrwn9qfQnVdJ8RxFnW4jNvMSMYZeVPHqM/lXnYOvzadypw5WjznwFHd6zpt14btbY3M6TrdQouNwXpJtB69jgcnFdr8EdU1HwT8TJLG4WVIr5vJkSRCpJ7HB78145YyzQ3sckUjRs3yq6nBB7EHtzXX6h8QfG02m2Njq2ttcw2syyRiREMoKnIy+NxHsTXdKCcWjSEuWSZ9yW63knzSJx9cVT8aWvk+GrjUUhklmsALpEj5b5OTj8Nw+hql8P/ABdb6/4Q0/VlViZYhuA5IIFdBJetLF+7UoDwSRXMrzidEkoOxBqOs2tv4VXV7MoxnQeRzwWI6/h1ryu7kMjtJMxZ2JLMepPrWv4geeC7msTNut1lMqRgYCMw5H9fxrGcc18lm+JlUqcl/h/M+oyrDRhT57fF+RzutWxjuFvIuR/EKztUs7fVLIxSLnjKnup9RXVTorKykcHqKxbiyaKTMZwD7cV40JuLunqj3XBSVmtDzxor3Rbsckr/AAt2P/167Pwv4qwVSaTBp2o2Szo6SKGVuMVyGoaZcWMhkj3GP+8O31r3sLmEK65KujPFxGCnQfNT2PoTw5rscyL+8Hsa7rTbxZIxlt2a+WPDniS4spVSV2x9a9d8JeLI5UX94Dn3r0ITdN67HDOEaq03PTr2zWUCSLhwcqRVnTtQTHkXCiOcfk/uPT6VS0nUYbiNfm5q7d2cdzGTx7VOLwFPFxutzn5uX3Kmxna3qpZja2uZJW447Vx3idTZ3Jtsh5ZFi3AjqCx3foK6qKEadM3mR5U9Hx/OuP8AFVyt14xiG8KqWuSfzr4nH4apQuqi16dj6bKuRzSgvdSuR+Ob2NdOFq52iO628HsBnP6isLT7y71V/J85xESGZF4H4+tY/wARNeiv/FcsNrKj29uFjGwAAsB8x49/WtnwC0f2tA2NpIzX1GUZXCnTjUmvef4I8rF4+U/3UdIr8+p3nhrS1jVf3ZX611UFlEBnAyOlPtIrdbRJI5A2R+tN/eD58YH1r6eMOVHz86jmzq/Cj7beS3JHykMPx/8A1VsSRJIUZhko25T6GuV8NXO3UEUnAcFf8K64dK6qb0PPqq0jB8XWSyaJdKoOZCHb6ivOtMcn5T1Bwa9cvoVnt2ibowxXlF5aSWOrT27DDI5/EV7WX1E4ODOCvGzuRavBHNG0UyhoplaNx6gjBr4+1PSZ9B16/wBHm/1lncNH9Vz8p/LFfZeoRlrcOK8G/aD0FLfXtP8AEEMO1b6P7PcuBx5qDKk/Vc/980Y2n7SjdbovBz5KnqeYRHcducVZVcIQcMexqlMrQuG7ZpqyuLoRhjz+tfOyue/FossP3g60jSYbGc4oulkjTJODWl4O8N32vXbmFD5URAZj0LHtS57K7G4czsjR8OXEhISNSf72K94/ZC0c3UmseLpV+ZiLCMkdQDvYj8SB+FczongtNG0S71C4WMrb2zyMD1OFJr239njSP7H+E2jRsmyS6Rrtx6eYSw/QitcNNyTkYYyPJFI9CNNkbahb0/lTqCM/StzzhVORkHIpaqWMmGeA9Yzx9Kt02rAjkfEFnbz6lMs6qc4PP0rzj4k/DLQPEulOt5ah5kB8uVeHX6N/jXpfidgmqDOBlAc4rLafeFG7KjiuecVdnfQrVKVpRZ8K/EH4e6t4Ylmnup5LqwjOEeNOQP8AaHRfrXP+ANHl8S+N9G0G2Tab29jhx944LDP6Zr7A+JOnRzJLJ5YOQd2RkEdwfavNf2T/AACh/aEu9WWFjp+k2j3MJJ4SSQ7FX8MsR9KzhHXlZ7ss3lKi21qlv1f9eR9p2VvFaWcNpCoWKGNY0UdlAwBX57fHjwfeaB8YPEOnxXBW1kuTdQIG58uX5/yBJH4V9feL/iPFo/x+8I+BDMoj1OxuHmH/AE0OPK/9Fv8AmK8k/bZ8H6leeK/DWu6JCTPexvYTMo6FfmQk9hgtWlen7SNkcORY1YLEc1TaSPX/ANnnWI/FXwX0yO7cTyQwNYXQPcr8vP8AwHFfBni/T28M/ETW/CVxHsOn3kkMfOSUByv5qVNfRP7BusXmla94q8A6rujuEZbyNGbJ3D5JMe33T+NcT+3P4YfSPjVpfiG3ibytatRu2rwZY/lP4kFfyrrpNwaR4+ImqlWU4qybbt2PV/2GPDnkaHrniqRDuu5ltICf7kfLEf8AAjj8KwviR4mGt/tj+G9PikDQaTdw2ox2cgs/8x+Ve4fCrTbf4f8AwP05bwrGLHTTd3THj5ipdifzr4q+E2uNr/7Rnh/VpLg+de6557qeTlixxn2zj8K0TvKUjA+3Pjd8Qh8NfCUWvHTTqIe6WDyhJsI3AnOce1eQaX+1lYT3ZjvvCz2cAidzKbsHlVJAxjvjFd7+1b4P8SeNvhzb6T4XsRe3q38czRmVY/kCtk5YgdxXy7dfs9/FoWkjzeGEUKhLf6bDwAP96phGLjruO+pm/tH/AB+X4teG9N0VfDT6X9jvftQkNwJN/wAjLtxgf3q+iv2Ufhbonw0+G48d+JIYY9avLQ3dxcTD/jzt9u4Iufu/Lye/OK+Ivh1pL638TPD+gzRblu9Vht5QOu0yAN+ma+8f23Nbbw/+z5qFtau0Jv5obFdnHyk5I+mExWWxTt0PJfEX7al9H4lkXQfB9pNokcu1XuZ2WeVAeW4+VcjkDmvWviF4f8LftHfAuPXNGhQaibdptNmcDzbedfvQsfQkYP1Br85RIzD5V4r2b4L/ALQnin4W+CLzw3oej6ddvPdG4juLx3ZYcgBhsUjOcZzu/CnYR5Dc2slvcSW88bRyxOUdCOVYHBBqfRbn+zdasdS8vzPslzHPszjdsYNj9KXX9UvNc12/1i6SFLi+uZLmVYhtQO7FjtHYZPSqZ8wfxLTlBTi4vZgfQR/aSI/5lP8A8mv/AK1e0eGNfOteCrTxH9mEJuLU3Hk7s7eCcZ/CvhJi394V9o/DH/ki2k/9gs/+gmvynjHIMBl2HpTw1PlblZ6t6W82dNKcpN3PMv8AhpT/AKlP/wAmv/rVT+Gmnv8AFj4nan4t1K2e20e2ZGa137hJJjhCfTjJ/CvA98gJ6flX2B+zZp6aZ8JbK5IG+7eS5kPrzgfoBXq5/g8Jw9gZ1sDHkqT9y93s9Xu/IiDc5WkUfi78YbTwPfpoOjadDfX8aKZVZtsVup6Lgd8du1M+E/xmtfGOrf2BrWnwWN7Op8gxsWim45Qg9Dj86+ZvGGpXGr+KtV1OYl2uLuR8+244/TFV/Dmoy6X4h07UY22vbXUcoIPPDA10x4KwP9nezcf3tr813fmt91r/AIeYe1fN5Hrn7RHhJfCOvQatpSNHpmoE/u1+7DKOSo9AeteyfAeTzvhFpcnTKS/+htVL9pKxi1L4Q39wy/NatHcRn05A/rU37PWf+FM6Tn+5L/6G1fJ5hmlXH8OUvau8oVOVvvaLt+DNIxUajsfM11pd7NqN4s14wh89ztVic/Mas2mkw27xkAgZ5Pr+NYt1rU0Gq3ikkgXEn/oRq9Fr0c9uQy5x1GcV+10JQ5Fc42mbcu25P2fJCEbcj3rlZI5NF11Y0lEhjbhl7g1attQubgvHYxPLIoLnb0UDuTRoWj3eqzvctcbJOvK5IHc49KdepGURwTM/XpVnfKBgoTgMckVjKNxArT1A7p35JGSMnvWdJGVJIrBKyKZIFc8dBVq2sLmf/VQuw9cYFUoppYyCvOPWtK31q9jxu+Ze9UrdSXcu22i7cNdNtGPuir1qlpFcxrbwhD0L81FFdRXSLJvZj3U9qvCB7hUaN0CDt0xW6iuhNyDxft/sXCngSL+PWorZs20X+4P5U/xHazTaK5i+ZYXDOPbkZqtp7A2cXrtFD+MLaIsnpULnDVORxUM3602CJIZdpq8hEq4PNZG6p4Z9p4NJSBomnhC5wK5O/P71/wDeNdZJONpPoM1x9025y3cnNRUHHYfpwH2ld3TNbmoWMRQTRtg459DWfo9n58TSbgCvatWZcWarn5sgY+tQloxozzJssXRvaqMXBBPvVzUU8v5OlVUzsPrisnuWtibTovOu1XGV7iux0G0n0+9S/sQokXpuQEH2Nc34YiMl9t6cc16dp9ltjTao6Vx1pNSsdmGgpLU52HTohqBu7uzWeHzPMNoGIjdvfFW3QW800tvbJaRlQyRo5YD1HNdM8BiUtgY9MVDpmjzazqIVmEUGfvEdfoKyqVvc946I0Epe6TaVFJPbBipBC5PFZGr3OJvJWEMe4NfRnwx+HuhXGny295EZHkjI8wsQwPt6V4/8SPBd/wCEvEDrM6y29xkQyr1K5/nWFO0kmdEk43XY80ln1GWYJY6VJOMkAx25bnrjPQHvisbUdeme2kt9pV3G0gx4x612bQ3ViQthcTwx7t2yJyozjGcdCcd64LxVCkWoCNVbftBbPck13U4w2sefV50ua5VsVLEIOAx5JPQd6090aZAPzcbeO1ZkEjB8MflC7QevA606GYu8jE/wbR/Ku2LscLQt9MFmdwWdQvGB0NZ8QCock8nJ+lT3J82Qqrls9CeM0iqJA0avgcBeOpHWpbuxkVx9+NePuZP41ciYmJG6dOfwrPmbdfNjjnbitKFWGISQBgE8d6lgeoeAZTNPGI08tCrEDPQjkfzr1fQtNvNQCi1t3cY+90A/GvMfg7HG2r2gmRWDQll3dM8Zz+FfS+geXHEEjUIgzjbXBVqWlZHqYePu3M3w54IaSQS6o5RV6Rock/U9q9A0yytbG1W3tYkhiX+FR1+tQ2b7gNoNaFvHuI3HNRe+pUmZPjXWE0HwbrGsyPtWys5JV5/iCnaPzxX5u3byTXMs0jbmclifUk5Nfob8ZdNi1T4Z+IbCUfLLYytn+6yKXU/mor88W+6T+VdlGDUObuc2IknBJd3+hAvdveoiealYYjqE1scLEooopCLEdu7oGAGDRUsMbNEpDYHpRU3GfZ3w/NummveW8b29vM+IRI3y+WecfUcc1mftIvpqeBWsLmTbdXDJJZqfl5Tq34jcPxroPgr5lv4e+y6tam5s4Y5LlNqjOVYALuz8pwScY/lVn4x/DvT/ABZ4e03Xlla1SwL3BWWUTyXSHB8sHJVcY4GCO1cNHAujJyqu1tf+HKqNJHxdPCRDIuCGjYMv0PIrp9G0mXX9PvpAv77yGu4MrxIETLoO2Rhqx/FEDWOt3MCiRVRiiq5yQueB+VaXgXxx4h8LWskOmSQT2wm3taXUQkibcMZweh4xkYr0NHZhuj3/APZP18TaBeeHpNplhfzIvdTXuwRYbd5iyERqWbJ9BmvkPwV8Rbo/E6wvF0Ow0RbhBDJFaJsV898ce9fT2oQ3LaUQ0mI5nVD83Yn/AAzXn15ewjOV9tT0KK9s4Lvoc3baff6zdyXSoQsrlmlfhR/jXR6f4P0wIPtVzLM54ODtGa0rR4IoVRXVQowFXoKsrcW/Tdg5r4Kck25SerPqZTmlyw0RjXPgbS5/9RcTwP2JO4VjX/w91AMFiu7d48/eYFSPwruUljf5Vmwx6HPFSLNcf6ueMAg8MOjCsJcvQmOLxFPr954Rq9jdWN29tdQtFKvBBHX3HqKxL6AsD79a+g9cstM1e2+zajECB92ToyH1BryPxd4euNFuCCwntnP7qZOh9j6GsozVz1cPilXVmrM8vv8AS2hZmjGV/u/4UzTNSutPnBVm2jqO4rqbiHdn5c1RlsbeU4ljBHqDg17FDMZU1yzV0c9bL41HeGjO28H+NCUVPN+b0r1Lw/4kjuFXccg+pr52sPDOo3N6I9DlE1wQTHCWCu2Ow7E+3WtXRfE19pN6bLVIZbeaM7XWRSpU+4r1sNiYT1pP5HmV8O4vkqrU+mf3N3HgYOa4zxvodja2d1rUikfZYHkJBxuCjIB/GqXhPxdHOq4kDD61b+MOqQn4T65NG4DvCsQ+rMBXbUp0cVDlqK5wqpWwb5oM+Y7C8Z7jzT1dyx/GvSPB96I2UhgD6k15ZpuC/HHNd34dkaONe4rrasclKTZ7PpevSRwBfM47gHrW5a64jRLuK5PvXllrcNtBB/AmrUN/KpK7iPSn7WxboqR6ra65HDcROTgiQc16ojBlDKflIyPpXzJb30zSqWkYj0r6S0mTzNJtJOu6BD/46K6MNU57nBjaPs+VlmX7n41x/j/TgZIr9BgkbGPuOldfIf3dU9ctft2kzQfxFdyf7w6V6FCp7OakebUjzKx58i+Zp5B6iuV+JvhxvEPgS9sYQPtCx+db5H/LVPmUfjyv/Aq7KFf3ZX2o8v8A0T6V69+hx2a2PiS5+dVK5w3PNPW3PnRSdxXa/Fjw3/wjvjW5jSEpp98WurNh0BJ/eR/8BY5x6MK5q3RpbhIkQszEBQB1NeDiKfspOLPdoVPaxTRK1nPqV5Da28bPLIwVVA717X4R0FNF0iGwt+WxmRz/ABOeprE8HeH20yL7RdR4u3HPfy19B6H1rsLS7igbLsOB3PSvMnNVHZbHpwp+zjd7lfXYb++htfDNvI5uNZuEtOM/LGTl2/BQa+j9NtYrHT7eygGIreJYkx6KMV5d8GdJbV9Sl8bXUbLAqta6UrDqmfnm/wCBEYHsPevWBXo0qfs4KPU8jFVfaT0FzRSd6WrOUqOojvlcfxjBq6OlV5wu5c1Mv3RVPZCRxPxCuVtdVtC54aI/zrDu9UtUh8yN16dKT45XBgvNO6jMTf8AoVeW3OqSMrANj0NcNWpyzaPVw9Hnppmt461tHsZVU5JFdx+yxov2Pwdfa5IgEup3ZKHHPlp8o/8AHt1eDa7c3VwwgTLyOQqAdyTgCvqgeV4D+Eg+bb/Zem/ePeQL1/FjV0L1JmWKSpw5e55d47+AniTxN8cY/iSvjG0thazwSWlr9lcsix4wpbd3wc8d69O+NFjJefD+9miTfPZ7bhQBydp5H5Zr5dHxS+KEzbl8UXsa+mxP/ia+lPgzrVx4y+FyrrFybm9xLaXchxlic4J/4Cwr0p4aVJc0jz/be0sj5D8HfECHSv2odJ1cOi2guF02VowPmikGw7vXDEHPtX1d8fvh2vj+LwqVjDPpmuQXEjdxCeJP0xX57+NdOfQPGmraRcQ+Xc6ffSRbkYggqxwf5V+lnwe8Sp4u+GPh/wAQqwZ7uyQzYOcSKNrj/voGs6is7oZwf7Y3iKPQPgpd6dG+yXV5UsUUd0PzOP8AvlSPxr5I+AduI/jP4PMQRR/aSE/Lk9D3r079vDxL9u8faR4ZhkJi0y0M0qg8ebKe49Qqr+ded/AWP/i8PhBv+ojH/I1tTj7jIb1Psz9oj4hap8NfBEOvaRp1nfzveJAYrlmVdpBJOV5zxXz9f/tZeLpbCSNvCmhr5qFD+9l4yMetex/tf6HrXiD4Y29loWl3epXQ1GNzFbRl22hWycDtXyLL8L/iT5O0+BNfYE84smqKUYuN2Nt3ML4ORz2Hxq8J6xIqbTrEDTJnBUM4BPv1zX1r/wAFBLaaf4FxTRLuWDVoGk9lw4z+ZFfLereDPG/hu2TWNW8MavplvbyIwuZ7do1Vs/L83Y5xX2neRab8ef2d5bSGdFm1KyCkk/6i7TB5/wCBD8jUVIpaos/Mr5O5SrVpp15dW81zaWd3PBB/rZYoWZI/94gYH41ueKPh94w8Na/NoWreHdThvY32hVt2dX5wCpAIIPavuH9kHwHcfCj4R6r4g8aKNNnvib25jn4NtBGnAb0OMkj6VNwPz5Cxt/Gx/Gn+TH6n866v4o67ceOPiNrvihbRwuoXjyRKqfdjHyoPwULWDHp143C2kuf92qURlJY0Vt2AcdmGQa+0fhmR/wAKZ0rgD/iWHgdPumvkEaPdYLSeXEB1y3+FfXfw5Ij+EWlxbt2NNIyO/Br4HxAi/qtD/H+jNaO7PjW6lknSJWSJPKXapRACR7+p96+xPgRMt18G9HWM5KW7xH2YEivjyVQsrqudoOBX0J+yd4qh+yXvhG5lCzK5ubQE/eU/fUe4PP4118d4OdfLOeC+CSb9NU/zFRdpHz1qSSRahcwSLh0mdWHoQxBqG2iEt1FEobc7qoHuTXqnx7+G+r6N4vvNX07T57jSr+QzrJChbynY5ZWA6c5I+tVPgV8PtY8QeM7O9u7GeHSbCZZp5ZoyoYqcqgz1JOPwzXsRzvCvLvrvOuXlv87bet9LE8j5rHv/AMeCtv8ABXWI5Gx/o0cYz3O5f8KZ+z3/AMkZ0n/rnL/6G1cv+1V4m0+30Oz8LSyMZruQTzKjcqi9M/U/yrrPgHHGnwg0pIX3pslwf+BtX5TVw06XDcKkvt1br05Wv0OhP958j4/1Vd2rXu1v+XiTj/gRrU8D+G77xP4r03QLJd817OsQ+U4UE/Mxx2AyfwrWbw/Zx6tdSXYM5M7nHRR8x/Ouo8Nzto119r0a4k06cxlDLbOY3KnqNw5wa/cqdGUqat2OU+gI/wBnnwPbad9i07UNSgckF5pHDeYPcY/Kua8V/A+TS7aW50OZbldpDO8qo4BGOnQ8dq0Pg/8AFi9k1q18N+IrpbuG4JWK+mlCvBhSfnY8Mpxjnke9e4ebp11FujubSdSM5SVW4/A1xVVOnLlkbRsz4uX4KXtxDM0etQ7onKFfLzgjqCc1xHjvwTe+FbOG4uLmK4jklMYKKQQcZr6v+PmqRaHp+n/2Lerb307MziBYyjRjuw2/ez34r5p+JWqapqWkqL+8edFlDqCqjkjHYe9ddKpScPevzfgN0na55yCDyBS7j/dqFWZexq1bmGQYdyrdqZzktv5i4O4AegrorCVWt88g1iW4wdqkfU1qac3ky/MQwPQela09CWrm1FJ9mtjK6Bl/jU91NZl1ZpZSCONt0LLviP8AsnoPw6VY1CT/AIlF43U7Vx+eKsatF/xLbJj99UCn8s1u9SUZq8rTJRT0702QZNQxorSL6VGvy+tTMe3SomPWs2URXc+y2dvbArn2yWxWnq0oCrGp68mqVhCZrpV/Ws5O7Bm7ocRW2K/dPXmpHLLcIrdmqwI2RUk3YZRzUFySX3ntn+WatqysETM1KTzLnB9cVEVYxs2M89qjkbM+78anTiFuwC/nWF7ss2vAyhtQfPOAK9Us1HlKR9K8h8KXH2fUvQMOPzr1PT75fKDZ/CvNxF/aaHpYRrlLl2zbViRWkdzhVUck+lafgFJn1v7JcRvG0Z+dSPun0NYLXzW95FdKrZQ/w8n64rf8J6/G2pNdiRZCX+fKlWGO2DXLWUnGx3U+XmR9OeHrS3sPCa3rffkwFINeYfHu6hufCkTuytOl2gT6EHP8hXSaX410660dLEXICdQjkcHvXL/Hl9IvPAkDWLqt3bTRvgfxknBHvwT+VKE43jFPY0hTa5nJau/5HnVvots/hqfU3H3AoUk/xE9B+FeIeNv+RpuowQ3lkJ+IFer3GuTrpC2j/LDFmQgdzivF3ma5u7i8lOWZmcn3Jr0qF2m2eXimlBJDceXBJtP3Rt/OoYH2R/dB3cUTNiBUOcudxpsLbTuIyB0A6n0rqueeE2BIqqw+UHn3osh/pa4/gGce9Rqp8zB4A654qSzYrHPJxnB60LcCujbrotjq2cVsXizW+qOk5xIAu/3yAR/MVi25/fjPTI59KuyszTSMzEkEDnrx/wDqouB7B8JZI4b7TGLbgXKnI7fMD/SvpjQm2oqd+Ovevlr4R3jG/wBHgkChGmmUHPUlCQPzr6l0ZP3S+jAcjsa8uv8AGethmnA6ayOMHgmte3bP8NY1hwdrcN/OtaJtqFm+6BTjsTUOO+N97LZfCzxPcQEB00+RQc9N3y/yJr8958bsc4B6V+h3juOx1rwL4gt1vY3SXTLgHI6Dyyf0Ir897iIK3ysHB9uRXr8vLSivX9DglLmhfzf6FV13RN6jpVVgRV2RGB444qs4P1xWZgRUUpp0a5YUhGtbHy7dFMbZx60VEisUBWXA7AtRUjsfSfwovEvNfbRri8mghltWQkN5bsf7vqOecjtXs3w/tNet9Lt7C4W1bRUd0CXTgtCP4SfY54HX86+VvByrcat9kutTisf3JRZWdgzt2UYBzn0r3PwqupaZp1rqF9ps+o6fLjcsSFg23bgMq42HHQ1VTFQnrJa6/cUmraniH7Q3g3UvDPimW4u5I5obqVjHKi7Qx6kYJzx/hXnGnMsN5FJJkQyfI7Y+77/h1r6I/aKU6nc2OpppF1bQX1u0Mq3ExlYuhzwT9zaMccZya8BaD7DcNbXyFraTguvOD2IqpuLs0RBOOhe1Kz1LTbuz1iZSUDIIplOVkZeeD34r7DGsx698OdI1G3kysrRhjn/ZNfKfhXUNb0uA2dvZW3iLRpGDPaSIJR9VGCyNjuK9p+GXit7jVrXwra+Db7RtFLGUi7Z2KkDgAkD1NeVmtLmw85X2TPVyypatGPmj2DSNPYQIWznHNbcFmnG4D8agjmWOMLGucDqad57f3+K+CtGJ9PUlUm+xbaxt2Tb90+oPSmwK8LiKSXzVHK+oqt9oGPm59yaSGb9/j/ZNc85R6GSpztqzRYWsikSIDWPrnh7StTsZLdlaBm5SRT91h0OKtmfBx0ppuDjrXPNx6oKcakHeLaPEPEmj3Ok6i9nckFhyrr9117EViSWyMe/4V7X430ca1pDNFGPtcALREDlh3X8a8gddrYKkEdciumjJNHt0avtI36jvDumXNxqtvDZ3qWs5b9y8jYG8fdGe2TwDXTajqltqTtovxA0ljcwnZ9qUBLiI/wC93/HINc5btsfcpwR0PpXqGr6Nb/EHwvZ30UiQa5FDs3Nws23gq38we2a0s1K8XZ9Cq1WnZKvG8Nr9V5+nc801HwnrGig6h4X1JNasPvFYxieMf7Uf9VzWJ4r8azar4Ln0mQFXaVGYHpgGtjVPC3jDQ4muJ7S8soFYL5inKgnpXMeO/DesaJAJNZ3rPKoZF8sBSh5DBh1r2sBj5yqRhV3/AK3PLzDAUoUJTo1Lrtp/X4HK6Ww3jPrXdaHJ8o9MV59ZNtcetdhoFzjbnrX089j5ikzurVlKA5OcVaQZXPoaxbeXcFBbvnitaN1MXLcjniuWTO+BctdqketfTnho7vD+nMe9rH/6CK+VPt0ccoUnHYV9U+Hcr4d04HGRaxf+giu3Ap6nm5nJNRNCb/Vt9KVD8i0kgyhHtTbY7ohXodDyepxeqW32XU54VB2sdy/Q81DKFS2OehFdR4g05rl0uIRmRBtI9RWBe6bctBtJWMjsx616EK8eVXZzSpu5wHxM8JxeLvDMliuxL6NvNsZSM7JQOh9mHB+teQfD/wAO3Gn6lJda5aSW91buY1gkXDRsOCSP5V9JI8WnqJN4aVe/YfSuR8f6PD4gdb/TporfUFGGLfcmHo2Oh964sc/rEbRO7A1FQneWxyF5ffN8h70vh3Sbnxn4jXw9bOUtYwJNWuFOPKhP/LMH++/T2GTWfZ+DPGl/eiBvsWnQbiHuXmEpUeqqOp9M17b4F0vSfCehJpmmhiMmSaZzmSaQ9XY+p/SuLD4b2XvT3O/FY2Mo8sDt7KO2sbKGztY1ht4I1jijUYCqBgCpDcrXMXWsohxuFVl1xd+Nw/Ouo8s0/Ffi7T9Ct5IRNBcas0Ly2unGULLcbRkhR16Z+uK8W0X4m3cXizTPHMl5PJoeqn7DqdoZNy2E6/wjPQdHHqNwrs7611bUbqZ5L6Dy2GEPAkU5OCG25Axxt/WiLRdSiaNY7y1ESRMjIgCK5O3aQAvykYPPJOT0zXdRnRhFqWrZjOMpM9V86OQK8bh1IDBgcgg9CKl8wbetcT4X/tCxjmXUb5Lp3ZSrBcYAXBH/ANatqfUVRMlq4pKzsnc1TPP/AI+srXunZb/li3/oVeSXTqFxkY713vx61IG9035v+WT/AM68nuNQUk/NXl4lfvGe5g5L2KLum31rpviGx1K8tWvLe1nWZoQ20vtOQMkHHOK1vHf7RUXjueTwLYeHLjT905865e7WRXVASV2hR1OO/auE1TU44oZJnbCxqWb6AZryf4eXLSePo7pjy3mufqQf8a68vv7ReqOXHqLR7c0OAPkx9BVvwj8frD4UzXmm/wBkSa8l0Q7rBdLGIHXjBJBySO3sK5D4geLY9N0hrC1YDULlcAg4MSHq31PQfnXjV4qyRlj1r6LGTjy8iPHo09eZnR/GPxpp/wAQviPf+KNO0ibSRfBC9vJMsp8wLgnIA64zXrfwF/aIHwy8EHwvfeG7jV40uXmgkju1i8tWxlcFTnnJ/Gvm1l2nKkgjkEetaFpcGeNiw+ZR83+NeWkmrM6Gdd8RPFFx428d6t4puIjC1/OZFiLbvLToq574AArZ+G2uR+G/FujeIZLV7pdOuVnaFG2lwAeM4OOtcVo1rdX90lnZ20txO/3UjXJNev8Ahb4Q+J7y1WS9ns9LjODtky7/AIgU3iKdJWkxxoznqj2dv2sbEDP/AAgt7/4ME/8AiKiuP2t9PhjL/wDCC3rf9xBP/iK5Kz+C2k/Zv9I1+6eX+8kChfyzXMfEX4R32jaNPqenXi6jbRDdIvl7ZEHrjJyKzjWoSKdGS6mp8a/2jLH4jfD+68LQ+FLrTXnmikE8l4sgGxw2NoUdcetcJ8Gfit4i+GmqyTaWUu9PuCDdWMpOyT/aU/wt7/nXm0oKsQeuamhfjHp0rdRjawOJ9kj9r7wHDBCdS0HXre4cfdjSORAfTfuH8q8V/aE+Out/E3Tm8P6bFJomhkh5IY5N8tzjkbyMZXvtH6147dJDcQNFKN0b/mp9RWbavIjHTLibZIh3W82ajkimTYozDUtOCyJMXgPCSxtlD/gfapYdauTxI7HtU8dxM0r+UFjvBxLAw+ScfT1/nUC29jfA+TJ9juM8xSfcJ9j2+hparZjLdpqS+afMwysO9e//AAk8Wap4oXTfAvh/wzcXd0YPKef7QFjiTGDI3y8KP/rV81XljeWRHnRMqnow5U/jX0d8Kvjt4I+FvwV+yeFNEuJ/HV2xW7e7XdGD2kLjqg7IOc9fWvPzHLcNmMIwxMbpO61a1+QKTjscr+0N8DD8L9V01LfxBDqlvfQ7ijbVnSQD5vkH8B7H8K8102XUNLu4bvSVkiu4HDxzJ95SPer2veNtd8Q6zca34gupbu9nbLzSn9AOwHYDgVQfxJJny4LcSMehxivR5YSjaXUSPb/Cfx6uIrRLfxV4cuzOq4NzZYIk+qHofofwq14h+PcS2m3QfDl35rDCS6hIsMaH/dBJP6V4VGPEF8vzMtnH64wcfzqOay0+1USXcst5OegYnn6CvlXwRk8qvtfZv0u7fcae1lYk8RvfeK9XuNW1K/gnvpTmR0LMMdgOwAr1L4d/Fqy8HeB7Tw7caPNdyWwdfOjuQobcxPQrx1rx25vyAI0VYx/DDHwB9arGRj80jAn68CvYx+T4HHUI4etC8Y6pJtWtp0sQpNO6N6bWpnnlkhyod2b5uSMnNVpL5s5eZie/NYzXa9FYfnSLIWO5uQOgr0lOysgNqK8Y89AfXvVy2v7pP9RLKmRztYj+VZljDvjEszYUn5R61ZS5j3bVZFUHgZrSLb3EbNs08vzGV898sTWnHGJoDDcIk8R6q4zmsXTJJGvNi8oBljW2sgXDDjFbppoSOY8S+F44k+1aXux/HCTnH+7/AIVyRBB5BBr1RpFli2nJ68VyuvaXFNIWjwkvY9m9jWNSkt4gYME2AM1rWk+R8qDPrWCA0UjRuNrA4IrTsjvXBbauOvesovUTNmJPtcyQMwEIYPLz1A5A/E1q6uN9j5g5GRj2rNgljWFY412qOue5qa8uQNMkBIxuU9feumLsmTuykh4pWwajLfNjGBUg59KgEV5Mc4qs+Rmr8icdKzdTYxQN6ngVE1bUpO5jXsnmTMw6dq0NBhKv5pXNZbZyO9dl4H0y+1yKdbS2QmDGW3YBz2571lHcbRG77l2jHPaqF9IVgJ6ZLfrW9rmjX+nMRfWM8BAzl0IH59K5vWf3YjhBzxmrqOyBIzCfnY9sVNKyiAjnJxioByPqalZdwbtjGK5iixp0xWdRwNj7sgcnNd3FePDarNyVwPwrzYSeXOH7Z5rutGuBc2IjJzxXLXjqmdWGlujdtLxrlA6LuHqDmr9msbZaT90ezZwa53S7Fmmfy5PLbtxwa3bCHXbN0uo7KdlVvllSLzEY+nQgms+S+x3RTaNvTPD+o64jf2fBd3K5wZVchF+rdKqpLdeFtUvYYJvMniR7eQuTIozwcbun1610ul+OPiFpulzXa2eo/YoMGVpLJTCuem4EDH4V5d4o8RXmqatd38tlHHNcyFnWLKrk+gycVMabvqiptRjvqM8RatINOuV3feQqD9a4hQRbnGeTgitrV1mOnM8mByMgVhq7AqRnAJJrrpKyPNrybkiO4OJiP7ox9KjlbZEP7xOfpSZLMXY9TmoJX3SE449K0Odk4ckjc2SD1PerVsubWVdq5fhcnGPeqUOOPrVlGfy2Kk5HPSmtxEFt81wg/vMB0q3cMDcyKGIG/vUVusYUTbijrklcfkQafdFlldWwDtHbn86BnqnwXWN9S0t2xujvMgf3lKNn+VfV2gR+XZooYErxz0r5H+AbmbxLa2pwV88MM/7jdK+v9Hg8mBQ33HPBz0P+RXmVl+8PUwzvTNe0PK/Kfp3rQuXC2rHPWqGnFWZlJBP8qqat4m0nTNbtNFv51jmu1LRljgDB71tQjzzSIry5Yt9hNTsY73w7qdvEsTebZTx4VefmjYV+dzny7hvMVhtPPFfpDJYSeZ5trMEb06q1fDXxl0GHw78T9Z0u3jMdqk/mIgHCq4DAfhux+FevV+C559PWm12/U4VpTKm1Rx64q9aeGdVudPmvre0kMMSl3cqAqrnGcn61dgg0nyCjy7J+CGVidwPYDHBrsfBGhszi6tvEEMogO2aFpwjLnP3Q33h9K86rWcUVCCbPMxp4IOYpDt4YqMgH3p0Frb+aFJwv6/WvVfiD4dt9N0CK4P27zriRmW4dcR+WONmw/MWyfvHAHvXmllJGs+ye3UqM/eOOfqKIVOeN0OpT5HYqeVD/AAnjt8porTmvLJ5S0dvFEpxhFbIFFVzMiy7ntPw3s9L8P3Mlzb4vriSPaPPQEqQfvKe3I7V9G6D4h1HUfC9s9jeWi3jRB5MqD85IzuAGMEe9fK2hyfbLB7iDVr2YJ/y7A8pk9a9D8FeK9a0vT/3dlfXGk20o+1zxJgLk/MQTwWAI6jHP417NZYenSTWid7W1+elxw95NNm5+0PNL9izC82pojbpJlQ4iPAKgKMD/AAr5+vNP8t5lvLeYoQC6EAFQRwG9D7V73N4qt7G31i+fR9TkN0iiKZJGkVlI3KW5+8R17ccYrynXdasr9I2i0+6tJ5yTNhm2OCcBiTwK56NOjV972l10uRy2Z56mmNbaijWl7NZFmHlyITuHtxg5r274d6L4507WDrHiXUNZurZIQkJvYZlBJI5yw2jAHrnmvOYYvJ8RaRDKYZG/tOFleM7js3LgGvonxr8Qob7XI/B2i7L7ZvOrTYJ8jbjYqnOM7uCee1eXmlL9xUjtoztwMuXEU2u/9fmdBZ6isiIVbORV1LokcmuDsbx4ZAucj+Vb9rcsRya/KKsnFn6EqKkjohNkDmiOVvtAC45B6ms2G496mikUXEe7OORn8K53UuZSo2uaRk+buKkRjwF5PvVVi20Nncvrmnwtz1/A0ru5zOOheUjupRvY1518S/D/ANnm/te1X9xM378D+Bz3+h/nXoMb/jRdww3lpLazKGilUqwI9a1pz5XcinN0p3PBwcGu+8CX0y6FcGFj5lnMHGP7rDn9RXFeILGTS9UuLKXkxNgH1HY1t/DDUY11ibS5G2m9iKxk9C45ArsqxdSm+U9Ocly36f1+h6gdStPEWiPZ3TBX4OSPQg1xPxHht7j4ORWmpFWu7TMdsxb5sqxUge2BUcrXNrqHkx/LI8mxQTjmtJtNmuNVGl3UwkleN5JSTlYkPLfnmjKViMTNVGtI9e5x4zC0aMeRS0eqXbQ+X0+STAHOa3NIm247e+aqeKtNk0fxBeWEgIMUzKMjGR2P5U3Tm5Uiv0ZPmimfHpWlY7GzumGPnq7NqUioPmx/WsS0hkcKVUmnXljfuu2NG57Co5E3qb87SJY9Sa41eygjbMk9zHEAPUtjH619tSzpa2tvCrAhWSEfgMf0r4c+Gun3C/GbQ7fUAPLhZrph2OxCyn8xX1tFfvMbSFmPyuCcnuTXrYWirXR5OLm20eh9qhsW4dfRjUy/dqvafLczL6nNJbHMS3JwhrltfufLRua6e7PyGuH8VvtR6QzpvDWk6VqGgW9zd2MMruCWZlyTyaoi4+GySGL7RoqsDggyAYNavgNt3g2zb/Yb+Zr5b1WRv7SuiDyJ3/8AQjTA+np/C+g6lZCbTDHCGGY5rZ8ofy4IrzTVby60zUptNuP9fE+0gfxehH1rY/ZxXUDpOozTCQWTyL5O7oWAO4j9Kn1Gzg1X43pBhWS3iWaYepVRj9StAHQeGfDFvDYLqGuqrSld5jc4SIe/vVqHXvBdzc/YUuLIsx2DMJCk+m4jH61k/GTUpYdNttMhYr9pYtJg9VHb868xNqfLyKQHqHjTw+NPtH1PSwwiTmWEc4HqKxfA13DqPiGG1nVZUZWJVunArrfh1enWPB6RXZ81o91vJu/iA9fwNef+AImsfim+mtn9w8yDPoAcUAdr46jtdMSzNtCkO9mB2jrgVxmqawwUANxuXv15rpvjLL5UOmn/AKaP/IV5jqkx8mNj2YVcNyWenfE7w34euPh5qmqXOkWkt1baZLLDKyfNG2wnI/GvFv2V9G0HxbqOuRa5pVrqKW8MTRecu7aSWzj8q96+I+5vg5rpXr/Ykp/8hGvBv2FWLat4mB7W8H/oTVzzinNM6qc2qTSZ6Z4w0f8AZ/8AD90dK8UWnhXT55I9xguiEZkPfB7VD4b+GnwA8U2003hLS/DVwyDbJNpNwvmRZ9djZX8a+aP2+W/4vVED/wBAyLH5msH9kS+v7f4weHrHRRI91cXDPebM7VtgPm347Y/UitqaV9NDKTbWrL/7Uvwxvfh34wS8+1yXukaplrSZx80ZXGYm7ZAxg9wa8ckyyE9q+1P+ChcsCfC/Q1bb551dTGO+0Rtux+a18Vsc26+4rojNyWokj63+Ctn+zfJ8K/D7+MY/B39vG1H203jDzjJk/eyevSvUfBvw+/Z28Vi5fwr4c8JaqLbas5tED+XuzgHHTOD+VfnXMM19ff8ABOD/AI8PG3/Xe0/9BkrGStqJo9tsPDPwU8Larc2dnpXhvTL9NqzxqoWRcjIB7jgg/jWZ8TJ/DVtp1q2gGy3lz5n2c84xxmvI/iVqcA/aN8X6VMcShbSeP0I+zxg/kQPzq/PI0lvHCvLyMEX6k4FclR6tWOmnGyUrntPwp0Kw1DwqmoalZRzvPIxj8wZwo4GPyzVf4i6baabdwLBbRx2l1E0boo4J7j8Qa6wTWvg/wIk0wxDp9oNwHcgdPzqh8T7UX/hL7Zb/ADGBlmUjup6/oa05Fy2Med81z88/iboD+HfG2o6WqlkWUtEQOqtyv6EVzhSSORQVbLfpXvnx68J3GuWD+KtLVjJZxrHewciQqM7XHtg4/CvAJmGRn6iuijUUomtRW1Pob9i/wZ4X8X634lh8U6DZarHbwQtCtzHuEbFmBx9cCvcPFXg79mzw7qS6d4j0Xwfpt4EEixXICNtPQjPavLf+Cf8AIX8Q+K8kk/Zbf/0Jq439vLB+McAwCRpkXX6mnLWVjB7n0HZfCr9nf4gafOvh/S/Dd4VADzaRdATQntko2VP1FfKP7TfwXPw18SW3kXklxpeohjZXUijcGXrHJjgsMjDdxWb+youuRftCeGv7BaRfNnP2sITt8gD95ux2x698V9Mf8FCI7eb4U6RE7hbg6srQ+uBG27+YqVdOwtjvovhP8HNN8IRalq/g3w/BaRWiS3M0sPyKNoyxJrlY9J/ZPPzJbeAz7hl/xru/i3tX9nvXPMxj+wuc/wC4K/NZLiCMBFdFUY4DU4R5t2B9ffGzSf2cz8MNebwrbeEf7c+z/wChm0YecH3D7uD1xmpf2O/hr4C8SfDW61DXvCel6hdpqEkazTw7nCgDAzXyJ9q3KPL5H9//AAr7f/YJk8z4R353biNVlz/3ytXJKMdBHyx8f1sNA+LXiXRtHtIbS1tbwxwW8QwkS7V/TnpWh+yJomheL/jbBo/iTTLbV7J7GeSSK5XchZQMHHtXOftOFn+P/jONSFH9onJJxn5FrtP2Eo9nx/s/u/8AIOueh9hScm0M679unwF4N8Fad4Xfwn4ZsNIku7iZZjaRbWlAUYB9ea9B/Z+/Zx8H+HfBtv4r+I1nbahqcsAuniuz/o1jHjcAQeCwHJJrL/4KFTx2r+Abqb/VQ6i8j8fwrtJ/QV7N8cdOv/GX7PeuWfhhTc3F/pSvbJEeZlwrbR9RkVnfQRzWi+Mf2a/G+pnwlY/8IteXE5MSQSaaYVmPTajsihj6YOT2zXz/APtb/s/af4Cij8Y+EFlTQZZhHd2jMW+yO33SpPOwnjHYkV81SxXenX5imS4s7y3cZVgY5InB49wQa+jfGv7UN94o+EaeB7jwzDcXVzpwtdRv7qY4aQADfGi9+M5JHPahbjOu/ZP+AOkeKPD8PjbxvbNdWMzEafpzEhJEHBkkxyQTnA9q9fn8c/s46VrJ8JSTeF4biJ/szJ/Z2YkbptMuzb7E7sDua2/2fL6HX/2ddA/sqQK50trUYONkqgqc+nPP41+cPizQ9a8O+IrvRdesJ7C9glZXilQrnnqPUe4p3uxH2X+0b8BdBt/Ctz4z+H9mlnJax/aLmyt+Yp4sZLoOxA544Irkf2LvDXhnxpqPiOPxLolnqi2sMJhFxHu2Els4+uBWF8Mf2ltT8IfCeDwhcaENbvYN8MU91PtiW3I4UjlmIyRjjjvXZf8ABPpxJrvjGQIkYeKBtiZ2rln4GecVpeSixnT3Phz4QeHvjnruk+JdL8P6dpK6VbSWkNyAsfmktvKg98YzXU2Whfs06rqEGn2lj4Nu7u4kEcMKbWZ2PQAdzXgf7aUmz43y/wDXjB/KuD+CE+741+DV9dXh/nVcrcb3A+yfFXwu+AXhuzTUPEfhLwvptvJIIlmuYwis5BIXPrgH8q8+8Z2v7K8fhHWH0dPA39pLZTG18p13+bsO3bz1zjFbX7eX/JJNNx1/tmI/+Qpa/P2+j8q/nT0cn8+axS0uFtD78/Zw+FXw28R/A/w1rWveDdIvr+4tN9xcTQ5eQ7jyT+FSzWf7JMUj28y+A0dGKsjOoIIPIIzXV/spf8m3+Ff+vBv/AEJq/NbxMQfE2qHcP+PyY9f9s0rsSR993lt+yo+m3Js18CtKIm2bHXO7HHevie0Qsi9zjmuTt5pIm3wtg9/Q1owa1PH96EE+xrWnJLcHFnUx2pZema5/xQnlTRRexak/4SW6UYWFfxNZmo6hLeT+ZIoyBtHPatJ1IuNkKMWVWVmkCqCWJwAK9O+GupX3huAwpBBPHI2+RHXnPswriPCsIk1XzHXPloWH17V7j8EYdLudQvBeWNvdTKA0PnDcAO/HT8a46tZ03eJ24eiqj1NE+LND1OIWt9BNbefKocOvmIFHJzjtwO1eGfEW6sbnxdevpqxLaq+xPLGFbH8X4mvp7xrrOj+G9E1LVJbS2hkt7TbbIkQCvNJnC/oD9K+QZ3aR2kbku2SfXmr+uTrwtJL1KxGGjQ2e4wDEqDAIz3p8z7W9ySKYTmZR6ZpJTl1FQcpDLnca3vCN7tm+zs30+lYEnU0W8rwSrLG2GU5FTKPNGwKfLK569ZI23zYceprpNM8Xajp8KwCW4jjBB2I3yk+uPWuH8J65b3UAQuFk7qexrpvPidNr7T6VwXcXZns0arteLNbxX41uNX0eWwDXf74jeZJcggV5+tqPM3ScfX+db97PbIh+6D7Vy+qXygMEPJq1J2sicRVlU+JlHxHdK8Dxr90kY+grnZGwn/AMHPTNaGoxzeQJZVKq5wuetZtwCYCRzgc/nXXT+E8yq7yGPBIIWkHKAckDpVdFZshe3WrkUnl24WQtslXsfQ96jt90M65CkOOmfyrRIxZCvRRnjNXLdm8uXHI2Hg96rTRSR/K0ZBHPPpVqw2rOFkyEIGfoadtQKxnAtzD2L7+nepnw6xSE/eXbz7VBf27W100TDvwfUVYhBksGwPmiYHFDBHdfAe/Sy+IWmhnIDTLgdmwCCPrgnHvX3Fp9vFdWD7WDqXIBHQc5GK/PvwJKsPjHS3IHNymM9Mk8frX294S1mQK0UjH72STwdx6nHvg/jkV52IVqiZ6GEu4ux1VlG0bujfeU9c8N6GuT+IXh7TfGCm2jmit9XtgWtJs9fWNj6H9DXaW5E1sZIyN6glT71wNjBc2dw8dxm2e3lLROx3mWJjkHPfBJH4Cu7LoXk5GeLqWVkV/hh4zu7W8PhbxOHhu4W8uN5eDkfwt7+leSfta6X9k+JaagF/d39lG+fVlJU/ptr2fx14bg8U28d/ppEetwJ8h+79oUdv8AeHY/hXBfEK2fx38NmElvI/iTw8S3llfneHpIMd8AA/hXqTgpJtHDSfK3FbPT0e9j5vaJefl57cURfumDqBuzkEEgg/UVYljI/wBmmlCRyy/WuCUUO7Qy/uL28l8y4urmVyu075Gc7fTntVRreMxgbWU+p71c2NnnJ9xS7RjPmVHKh8zMv7E55GzH1orQOzP3hRRaIuZnaWVhYzaRHqdrqzW1/K3763Zwpb5vQY2g9Rwa9u8NJIng230VmvFuL+eMW0ZgEcDoMdJW65OMk479RXkcOjzG8MklvdXglhUu91tfaOMhff2r2vQ9O0PRRaIh1W7uJLRHuI7iYOu5kwFDE5UYHbgYNd0sNUhbl93p/S/yNaK0fY9D0TSV0LVv7U1DWbS5ke2+zLbLKFjyvOwRgYJByM9cV4x8cNW0vUNZ0uLQ1hkWS3IkX7IyzINxyrHoQOecYA716p4Zljsf7NCa3ZmdQ8ih/wB7dRqT9zAP3AMfMcH2rwX9onVNP0vxTqsel6ob6SVQHlLZ2sw+dc46k9cfStMPJUm532IqqzR5muox/wDCVg2yrKLa7ieIfdDhHyee2cV23gLQtWl8YP4nMY+wNdSrI8ZZlV3RmCbgMZwa8ctRO8xki8wyZz8nUGvSPhDca1D4vt7O7ubtbWSGV/JaQlCdvXHTPFeJmdS+Gqyt0Z2ZfH/aafr/AF+R7FFITKfrXVaZia1RhzkVxittl/Gup8M3G6IxejZFfk9XWJ+lJcr0L7sYW+bIHrV+2KtJCTIArMBz2J4pLm28yE98jis6ykxDKjMuI2By38JB71w2sxtqpHQ3ZVltJtj/AC56HqGqWOQH5gMfTpVq1kW+tRDNt8xR8rDkMKpSRNBJtYACtWrarY86MlJ8sty3FL061YWRsVQiYZq1GVH0pqRnONjivi1p3m2UOrIvzRnypfdT90/nx+Nee+FxJJ4o05Y22OLhSp9xXueqWlvqOm3FjM6KJ4yg3dM9v1xXz3P9t0rxLBCQ8VxDdKrj+6Q1etgf3kHBF06qjHXoeg+KfEtgnj22tbm3up3iAadLOPzGVj1yBzx6VzPjW+8Qalq9/Ho9zLbWLyACVmMbzIAMA5+YDI6Yr1zSdeudMWQWum2qeY5aRooxG0hPUkjqfrTr/VtC1UFdU0UM+OZUGHH/AALr+ea+kwdKGHpqEXr+p5FXEynL3o6ep8yeLY9Q+1I+rXZu7woC0pzkgcAZPXAGM1U0NfMcL6HBFdf8crXS9P8AENiulzTyRyWu51mAyp3njI61yXhdh9uAbpnivZpNunc8mo06zsemeGtNjaNRt6jniumTTY403bapeE9pRSCK6mWEFeOawvqdqikjz/WLWGx8aeHtdX90sdwYbhs4zHtJx+h/OvbdIuvtC29z2cq361458S4G/wCEdd+B5c8TZ9PnH+Nei+Bb4XHh+0YnlUWvo8s96g/Jng5hG1Q95jOY1+gqGL/j4ko09/Ms4ZP7yA/pRDzNJ9az7nIF1/qzXC+LR8j13V1901xfiePejVIzq/h6B/wh1iD02tn/AL6NYa6Z8KvtLSeXoBm3ktmRSd2ee/rW94GXb4RtF/2G/ma8ZtNH338529ZXP/jxoA9Y1fxn4f0ew8vTpIrqRVxFBbD5B9SOAK5H4SST3njbUtSvDuuJ4SxPplhwKq2+kr5X3MGr3g4rpfiu3kYbUmBhY+men6gUxXJvi9z4gsN3T7Ocf99Vy77fJxXbfGWwkaztNViTd5BMchHZT0/WvNTebkxmgZ6n8HM/2Lef3ftHH5VzekcfHu6x03Sf+gV2Xwwsm0/wkk1xlGnZpzu4wvb9BXnvg+9Fz8Xft7fduZ5gpPoQcfyFIDovjm22LSR6yP8AyFeb3GyVEV+mRXpXx4t5W0vTrtVJjimZXPpkcfyryI3Q2+YT8uQB781S2F1PevH3Hwk1oAZzo0ox9YjXhH7EUQh13xMvc20Bx7bmr3jx7+6+FOrLP8hGlOrA9iY8Y/OvBf2LpN/jvxlGD8sNrbIB6HcxP6msZfGjeP8ADZ6j8T9I+Beo+Kl/4WEvhZ9cMKhV1G4VJjH/AA4BIOK2otF8AfCjwxqPiHRPC9rp9pFF5tw2nWqmV0+vUjp3r5a/bOtUk+Nxmbr/AGbCg/Wvo74B65D46+DNtZakwnnggbTb0E5LYXAJ+qkGtDNrS58r/Hz4iR/FHWxc3VtPa6VZRstnbsuSueS7EfxHA+leHTYEaqBgYr0/4paL/wAIXq+raHeHa8MrwwrzmRf4SPbBHNeYS/NnjgCuiPwlNJbFKTpX19/wTi/48fGv/Xe0/wDQZK+QZe9fX3/BOL/jw8a/9drT/wBBkrOWxLOK+Oc5h/bJ1TDEB4YVPPb7KP8ACvTvhVZya54z0uHZmO3uPMnBXPyoCf54rzH9oDUPsP7UXjCJIWknvNNt7eFkYK8btHF8wJ6cZ6cmvbv2SvDs8bat4lvrma4mcLaR7z8qgAE4HTPAyfeuWavUR0RdqTOr/aYfX5vBVtpPh7Sr3UJry6XzxbwPJsjQFsnaDj5tv15ro/hwNQ1X4XWNnrdpPa3v2Q200c0TRsCBtBw3PTBrL8X/ABUtNA8RXOjLpM949vt3yJIFGSM459M1p/D3x7b+Lru5tV0+WykhQOA7htwzjjFaXV9zBp22PLbHRLWaW5s9QWSRwzRsS5yhDdR7g8ivk74veDL/AMF+JJbK5LTW8haS1uduBKhP/oQ6Gvt7xhp/2Hxjcsi4juMTLgdz1/UGuM+K/g218aeE7jTJlRLoAyWkxH+rkA9fQ9DWMJezkdCfNE4f/gnq27XfFZ/6dbf/ANDavcfihpvwNvPEyv8AEM+F/wC2TCqqNSuFSXy+2ASOK8U/YFsbrTfGHjXT72Fobi3hgjkRhgqwd64n9vVd3xng9tMi/ma692c7XvWPrQ6T8PfhF4R1TxRo3he2sLKCDz7ltNtQ0siD05yfzxXwv8evjJefF7xSk62r2GjWSsljas2XGervjjceOnQetfYn7Mvie3+JHwItrLVGW4uLWFtK1BWOS2FwGP1Qqfrmvz++Jnhm68C/EbWvDc6lWsbp1jJ/ijPKEfUEULRkn6iXeoaRpXw/Go6+0a6Xbaekl2ZIjIojCDOVAJP0wa8nT40fs0PgrqGhnPT/AIkM3/xmuv8AjG3/ABjpr7f9QE/+ixX5hRuMjtSSBI9D+OOpaTrHxP8AEOreHGQaJcXW+0kihMSsm1fuqQCvIPYV9Z/8E+GVvg5f7RgDVpf/AEFa+Cbm4Zl8tWOO/pX3V/wTru4pfhPrFmrDzbfVmLr3AZFIqpMD5Z/acwP2gPGh7/2kf/QFrsf2D2z+0Faf9g65/kK5n9rbS7rS/wBoTxWt1GyC6uFuYSR9+N0XBH4gj8K679gWyuLj48LdQxM0Nrpk7TPjhQ21Rn6k/oaXQD0z/gpH/wAgnwf/ANfM/wD6AK4H9nH9p6/8AaVB4W8XWVxq+gwfLbTwsPtNqv8AdAY4dfQEgj17V6L/AMFCYI9Uu/AWirdQQT3V5KitKcKgbaoY+2TXkPxu/Zv1r4Y/Du18Uz61Fq7m5EV7HawERW6MDtcMeSM4HQdRSQH1Vbar+z78do/srNoerX7qcQzxfZ71SRyV3BXJHquR714B+0r+zL/wg+h3PjDwTdXF5pNsN15Z3B3S26f31b+NR3zyOuTXzHbzS2siTW8rxXCMHSVGKtGR0Kkcg571+nvwy1C68Xfs7aTfeIv3s+oaD/pbSD7+YyCx+vWjYD4h/Z0+O+vfCe6lspLc6t4eupN81kz7Wibu8bdj6jofbrX1vo3xU+A3xftotN1aXS3upgFFlrduIpASeFV2+UnPZWJr5ruf2YNat/hDeePLfxDa6i6Wq3lnZWcRfzYep3OcfMFyeAeleFJGsYBbBJ7VSSYH2X8aP2VNKGlXOufDiWeC6iUynS5ZN8cwHJEbHlW9ASR24rO/4J8gprfi+NlKskFuGBHIO5+K9J/Yg1/Vdd+Csa6pcS3P2G8ktbeSQknylxhcnrjOKx/2aLC20349/Fq1s9vkLeIUCngZdyR+ZNF3ZpiPHP22jt+N0x/6cIP5V538CGLfHLwZn/oLw/zr0H9t/wD5LdN/14Qfyrz74BjPxv8ABp/6i8P861+wM+p/+CgM5t/hHo8n/UehB+nlS18Ha/uGqOygYZVP6V91/wDBQ0Z+Dmk/9h6H/wBFS18KeICTfqDxiJPx4rKPwgj9KP2TCo/Z18JF/uiyOfpuaucu/jN+zRDcyx3F9ogljkZJM6BMSGBwefJ55roP2Uv+Tb/Cv/Xg3/oTV+b+vYPiDUwehu5v/QzUpXEen/tbeJ/A3iz4k2mpfD+a1l0pNNjic29m1uvmh3J+VlU5wV5xXjppcbSVpRTRYyhV5zTyKcq0MDpfCduFtJJj1c4z7Cu7+GOsW+h+IVuJzuhc+XIR1AJ5rlNPFpp3hiC6aZCzgsyggkk9setTeGL7T7RoNR1glYPMMjIq7mb0AH4Yrmmr3PQpS5FE6T9ofxRBql3Fp9kxCSStdSjP3ONkafgoyfdq8dU5bjoOlavijVX1nXLzU2jEXnyFljXoo7D8BismLncRVxVlYwxNX2tRyWwg/wBcx9BTHb94T6LTk5dz71EfmJ9WNUjnYg5GaFX5cn8Keo4x0qewga4lCnhF5Y+gqo2W5LTZNpNvJ9oDbigbO0+9dVajVI0AWUuO2TWNbMrXsYQYRWCiuxigKjDdMZ6VxVpXZ24eOhlvb6jcHDsF9yasWulwwHzJP3knq3aryqd1OKMTnaawuzp5Uc54tTCwnjC1zlwn7glScfxDGBXYeLrcizSRQeM5BrlSxGG46YOeh/zmu2g/dOGurSKBaT7OoJBVCceozUYjYHewJU9T1q+tu28tCTt9D/LitzStLjuI2miuIoHAz5U6ZV/bNbxRz2OdUuCu9i3BwT3FSzbUijfaxH3d2entVvUbcxymMxGOck/u+qn6VUtLhYnaGZRtPDK/araEatrp/wDbNk1urKt3Eu6LI4f/AGc+tZenq1vdmKdHj3ZRgw5DVoRB7SQyW8krwEDa44aM9s+2e9bF5D/wk1ks8b41C2G6Qfwyj+8f9r370NAjniJbK9iulbbJHIGU+4Oa+tvCOuWtzZWWqN5kv26BWwvPzknIx68fzr5djgW5tJIZl/eLH13j7/Yj29a9f/Z+1C+udLGmwf2cs1u+zzLrBZfQopP3hnqOa4cZBWUmdWGq8kvU+lPD1xKLTbdR4lf7sefmx/Squu6bPO9vcIoijiLLJtPzqrfxZ9AcZFWdCFnFbxRThBdRRjzcfeY93GPU9q0457eQvC0LlZAVJA65r06EFTiuVHLUqOcm5GBptqkbhfPPnwuDgNn8fpSeJtBefUovE2iAJq0IzLEOBdp3U/7WPz6VbKPFITBCJZInMZfoGUdvrV6BZZEBAYAcq1dHM07mR8p/HHwnbaJ4hj1bTITHpWrqZ4UAx5Mmf3kRHbBOfoRXnYKZw0O8fXaa+tP2gPDqar8ONQuxHm4091vFIHXHD/mpOfoK+T9qsxDORz2FYVUr3RtN3Sl3I5PJI+WNl+pB/WkgZI5QzI2P9lgD+tJNAoI2SEepxTXULwHz9KxcSTo4bjRTEpZ9RDY5AtIm/Wiua8xR/EaKx9mGp7HcaTq2janbaZdr/ockYl0427hxLHnqpGd30z9a7HQfG0ejW72aeGtMF2Y3QXM8G0sr9cqOD0A5wawfjDcwz+K/Dl9ZakvhzTJ7cSALCVFowO4bVHTdkcDHvXpngax8E2Xw9m1O7W01KYrK73Fzc+csmSRvYHpk9u1epPGUqlqUld/1t9+g7NRfzPP/ABT4q8L6T8P7SHStOhtNYt5CTdwthjJj5uTyVGcYPHSvnfUPt2szvdETPGCWPBJI7sfrW1481VdW1m4aFdluHJ2J9eEFc/Z6teWySrDLhJFKMpHGMV5klCl+7i9BRbfvM09F1R7eeC2t7KAEE5Lg/Nnua9H+GEt4uoieR4mhuo3QKygtgfMGU9jkY+ma8m0+3eYtcmQon3eOrH0FeofD3wr4n0zxLaTahpV1Da26Fmlz+7w6Hbj1PNeXmGYRjh505y3TS1t0O/L3bE035o79zhyc962vDc2y5AB64NYU5w565zV3R5vLu42561+Zy6o/TraHqFugmtsg/MBke9Yl3br9umH+reWIg8cH3rU0G4C7EfmNhU+sWZSdDtBSQEK/ocVzSjzQujhjP2dVxfUxLK5v9KvFhuikkJOUlT7p/DtXUOYr633rgSAc+9c/frqltbiK+sY7qDblJ4f6in6HqC7gm7b6Z9KhPllyvqVWp+1j7WO66rqXhlG2ntVmNwMN270l+gYCVeh9KrwyEHkZWiWjMV78bl24iWaAsP3kXt/DXiHj6Ka18YXEK5cSSIQT1wwHevZWkntZPtFm+D/Eh5VhXn3xQ8QaFqM9p5VnGmpQSgTyxfc2A9D6kV35ZNe38zO04x01X5HV6l4J1KB45dP1K+gRogQIpRIue/yuDjt0qjJZeIrWML9pguWHaeBoyfxBx+leg2Gu6LqNtbmx1awuPk6JOpPbtnNJrd6LW0wBl36V+sLCUJr4V8j4F4mvBu7Z8q/GWW9n8VQx3sMMMyWyKFikLrjJOckD+VZHhyErcjrkVu/F6bz/AIg3h4JRI0/JRn+dUtGXDowA4rlnCMLxjsjqotzalLc9I8JyMsQbIznAFdWt0zR4GOK5Dw+pW0RsbSxyRW8rN5fLZwMCuCTPXhsZvjxPO8L3wGSyoG/Ig/0rX+GN0f7FSPP3eKxPEUpOmXSgHDxMv6U/4ZylIbiA/eVs19HkjvTmjxM0Vpo+mvC94jaJbs8igbOpOBVjUdW03SNMl1TUryG2s0G55XbCgfWvjX4jeINX/wCEgh0KTUporSC/AWNZWXdFOEYEgHkBhIPxr0/9rm8ns9D8L6PDKRbPuZ1HAcoqhT+prWNGVSuqe12/lZ/qtTxJ4iUYOVtjtpPjv4Fm1KOyhkv3SRwn2j7PiMZ78nOPwrG/aC8Zap4Rt9OOl29vIt8HzLIpYIRgjHboe9eMeN9H0/TfCHgW9srdYbjULEzXUgJzI+5Tk/TJFemftVjb4N8JQjmSRx/6LUf1rqhh6DqUnC7jJta+Tt0Of6xUdOd3qrHqHwx8f+HD8L9EvNd8S6NY3lxbNuS4vI4iXViGwCR3/nXB/s/LqWqaJqOp6leveLNqU/2d2bdiMMQBn09K+fbnQ9QuLTVre6uWRdA3Ls7KzTBGA+p5r6Q/ZtH2H4Npd3RCpFJPIzH+6GP+FRjsLChS54u/vfcrNr8LF0MS6klfojwj4q+JPErePtfvND1TUIbO1uTGwglYJGFwmcDjlh+tezfBa/vPEXwvs7+9mkuLuN5IpJXOWYq3BJrwC28Q7bXxPG2mvcjV1w0q5xBmXzNx49a9x/ZFuI7nwrrGmjnyLsSr/uuo/qDWuPwqp0YtRtytK/e6/wAzPCVG52fU7D4Y/GTRdavbrwR40lgtNZguJLVHl/1N4oJ289A+MZB69R6V29r4T8DQ3QuozbtzvCtd7k/LOMV8i2dmkn7SD2uNyf22+PUdab8KrCKb49KqYZTeXXJ/3WrlqUFq49IKX9fcbU8S9Ez3n41/Hrwz4ZvJPCtnHdXk5jAuZrdQI4lI+6pJG4kenArxXWvjAtvpT654dsJYZbe4jitpbkgbpT8xwozkKoyef4l9ap/tAWDP8aBHaW8cq2ttDPOr/cVVJJ3e3QY79K0Pi9ongm1j0nwpLHcaPqJhF9DPHDuiMk3BWRRyMlRyOgxWV4R5NG76u2v4b+Y5Vpan0p4H+I/hLx9pEGk6tJa2er3Fok1xpdzIAxVhnch6Ovfjkd8VqWvhDwLoMseoOtvEIDvRrm6yiEdD8xxxXzV+zp4YvLrU9SfV7ZTdaPIdOSXqcA5ZM9wD0Poa7L4s6UkGo6eNo/1LnH/AhWFV8kOb/hjuwiddpM6D43fESx1jTH8O6DN59u7A3Vyo+VwDnavqM8k15d+xz4s8OaF4v8Y3niPxBpWjpdJF5TX13HAJMO/ClyM4GOlZvjO6XSPDE9wuFmkUxxeu49/wFfO+qDkmuSjNzk5M9GvRVOKgj6N/ac1XQfEnxNGo6Hq2n6taCzjTz7O4SaPcM5G5SRmuo/ZC1ZtI8S6nYyzwxafdQB5N77dsinhvToSD9RXgnwzgjk8NuzS7CJ2HK5FegeFtevPD8d2unfYJJrgBRLNncgHoOPWtnzX90yUU42Zf/brs9AufGGm69pGt6Zd3jQG1v7SC7R5YmXlHZAdwBBxn2r5uXkHNdZ8WbjUbzxhJf6pIJLi5iRi4xggDHbjtXKj7prvp3srnO42dipIuSa+o/wBgzxX4W8L2Xi5fEniTR9GNxNbGEX97HB5gCyZ27yM4yOnrXy633vaorhcwn1rNoGtD3X4x6hpHiT9re5v9H1Ky1Owk8gx3NpMs0TlbYdGUkHBH6V9e/CK88P6D8PrO3fWNOE5Vp5kFwm4M3OCM9cYGK/PX4Vsll440K4k6NdKjZ9HBX/2YV9geELGNobiGRecBh/WuStJwkdNKl7SFis8MuuarfapICJpZnY/nx+mK6z4c40nxNbXEmIlcGOQk4XBHU0zSLJIZM7dvmKc/UGugt7CN41dQOK54TZvVpK1jf8arZX32W5trqCaSMlSEkBO0/T6Vz17a/uM+1XbaNFk2EVY12MQaVcTAA7Iy35VrJ82phCm4tIx/Atr4f8Na/rHifUbuy0sz2scVzcXEyxIyoxILFiBkZIz718qftpa1oviD4sw32hatYarajT40M1ncJMgYE5G5SRn2r6f8V6CvibwbqOnxkYvbORFJ6AlTivgS+sZbe4kgkXbJG5RwR0YHB/UVtQkRUp63PZv2LfiHY+C/Ht5pOu6lbWGj6tb/ADz3MwjiimTJVizEAZBYfiKX9u9PButeJNI8Y+E/E2hatNcRG1v4rC/imcFeUcqjE4wcZ9q8JuISozWXcD5GFbPuYNH6Zp8QvhDqvg6HRtZ8d+Dbi1nskhubebWLfDDaAVYb647/AIR/9kv/AJ7fDL/wZ2//AMXX54M2BzTD8wznAqRcp98+N9B/ZbXwbrT6TN8OTqC2MxtvI1KBpPM2HbtAfJOcYr5p/ZV+L/8AwqjxjJJqcc0+g6mixX6R8tER92VR3IycjuD7V46rDGF6VIuOKaQWP0o8T6F8DfjrYWuo3l/pOsPAn7u4tb7ybiJTzsfBDD/dYU7R/wDhSHwD8P3X2PUdK0hZh5koN1593ckdABku3sBwM1+apCn0NKoXPb8qLBY9J/aH+KN18VPiDJrwhktNOtU8jToGPzRxg53Nj+Ink+nAr6X/AGev2ivB/ifwbF4J+KF1a2l9HALZrm/A+y30eMDex+VWx13YB7HtXxA3SiNcqTTsFj9DI/2ef2fLi8XWobO1eBm84ImrsbYjr90Pjb7dK5/9pf4++EfDvge68F+AtSs9Q1W5gNmGsGDwWMWNp+ZflLY4CjOO+O/wmIwecCrltDtw5/D296ajqI+o/wBkr4/ab4T0WLwH46naHTEYiwvipZYATzHIBztyeD25z617HqXwU/Z/8b3jeIrVNPlW5be76ZqxjhkYnJO1G2gnvjFfAAXkk1HJGDngdO9U4dgsfoV43+Knww+DHgkeHPCtxps9/BGY7HSbGUSFXP8AFKQTtGeSWOTXkf7F3jHR9P8AFHjHVvFviPTNNn1ERS+bf3ccHmuXctjcRnr29a+XtFtxIzT7cAfKvH51osoXIPaqjT0Cx6z+2HrWj658X5L7RNUstTtTZQqJ7O4WWPIHI3KSM1w3wWvbLTPi34V1LUbqCzs4NVheaeeQJHGoPLMx4A9zXIXbcnHSo73JsEAGS7dqraNho+wv23/GHhDxR8KLC28O+JtF1ua21eK4ni0+9juHjjEci72CEkLlgMnjJHrXxBfXb3l407jHAUD0A4Ar61+FGl/CrTfh/Jod9rUDXur2wGptLlMkr9wZHAXPHPXmvlnxfo50HxNqGk+fFcLbTtGk0bBlkXPysD7jBrlhJvQfLpc+/f2YviJ8PdJ+A/hjS9Y8ceGbC8htCs1tdarDFIh3HhlZgR+NSS6F+yfNM80lx8NHkdizMdUt8knqfv1+da5rS0jS7zUpRHaRZ/vO3Cr+NVYmx+gsHhf9lO4fZAPhvK2M4TUYCcfg9fLWvfATxHqWu6peeEbzw9f6VJezNaLbXZASMu2xeVxwuB1rnvD/AIft9MUOWaWZuGft9AK7Xw1fXOn3ySWF5Paygg74pCp/HHX8amSk/hZ0U6S+0cfffAb4pWvJ8KzXAz1t54pP5Nmqn/CmPicElf8A4QnVyIxubEQPHtzz+FfcPwp1tdd0HN8Y2vLfCyuBgSDs3sfWuvabT4WO6Qx4GchsVh7WfU1dGPRM/Ne58C+MbWCS4ufCmtwxxDMjvYSKFHqSVrm7yaRwoZuFG1R6Cv0J+P8A4ri8PfCnW9Stbsi4eA29uCAcPJ8oP15z+FfnjN97C9ulXCV1cmrS5Ip9yvKflx/nNCfKoA7/ANKHz2pH4AHrwPaqOcYDiLjuaaDhh7DjFOfgBV60J8gz19KuK6ibFXk+/etK2SVIAigANyT3NVoFUwSFhzgVt2seYI+52is5ysaU43DT4Njw+pcV3V3Pbpbgd8Vy9havJMgUb3J+UVq3llIpCy3CMw6qnOPxrkm02dlNOKGrcLJOqq2BnmtiPycBcnPriqFhaxRru27n9a0Ug8xfu4FTZF3Zn+IY4zpdwx5CgnrXnrvuRY2weOfqa7Lxlm108o0jBZDtwPSuMd4nQbV69eea66EdDjry1SIbe6mtZG4DHPfIrSh1dVPmSB4j/CVwRjvWeEViSeuOTjmnXFrNDO3yOUHBYDv/AE6Guq2lzmvqa0t9HewmGaOJogdyEE53fXqKydUs/KEcgO+GTO1z1yOx96rMjqfkyhxn6037UXG2Vcj2olpuCdyWO6niULG7bNoBU9Mf4VpW95scJDcLHIrDBU4Bx3Dd/wAayjIWt14BAP5+1MTaMblOKi47HTXMnnzCaRTFeH+P+GXJ7+jfpXrXwNmtE1y9k1CKPIVWeLo0ZHytIoHUYIyM9q8YtftENn5sZ+1WzLiSMrny/wA/51teGtYvtJuItQ02diImwofkp7e49q0i7O5nNc0bH3HarZCKG3tXXA5jlQYz3wcdPWr1peeeoiknWORDg7hy1fNvhf4gahqEK27X5FoTtAjIV4mPQBjjGDyPyovvEGuWV5Ml9qFyLmLbtBcHep5DDHsQRiu6NNTV7md9D6VeLy5ZriEiWPhpF/iGP4l/DtV/T5YZU/dMrIeUZTkEHmuL+F/jSHW9Pjt9QkWG9CDkjG8jr+PQ/jXZwRLG5njH7uVssF6A9iB296xmraDjK4up2dveWVxZzxhoriJopAe6sMGvgvXLP+ztWurCYfPbzPCSDnlWI/pX3xdzLFE0kjBERSzFjgADkk18O/ELUbfVvG2sanpwAtrm7eSMEYJB7/j1/GokrwN4/wAN+pzEqxA53HPrmm7v9hW+nFWWWRh/qjUZhYjKo6n2rKxmiLbGesLj/gNFP2zD+HNFINT6m+JXhWbxd4WsNNihSFhdR3AMibZNmPmA78jtXjPxD1H7LGNFsEaCKM7FiyR+LD9ea+hZLrTfEssOomWWS3G5UEbsvORk8Hr71zut/D3w74i1OfVPOkuX84KY3GAiKvzAkYZ9xxzz9a/PshrctT9478t7eTbO14fnV4s+X4rWVo2uLVJHmtXDeYE3IuT95vfNQaha3GtazLPb2X7yYljBbqz/ADAZY9z6mvr/AEez8N2VvHB4d0ixNpDL++Q2wZ36gplucjjk1a8T2trodnLrkmhLYrFAdgitlBlZioAkxwOT+Wfavoo43EVJckKd23pqU6D0SPj7QLB90czW11PbRSLu8uIlUbPevpbwb4kvNT8PXFhrVvPbzCD/AEbfZyKGGOBvA2k4GcnHHrWWfHTJHDHa6FYW0cchcpHwGB6jgAgd+9TXHxGv7i1W1k021aJEKIGYkhe3J9MnH1rpxvDdfGa1Keq21X+Z20cI4TjJlC8H70noM0Wsm2ZW9CKyptXeVixt1H/AjUY1NweIl/Ovl5cHZs3pTX/gUf8AM+2WZYe2r/BnruhSbrdFLdutb0V1utvImG8dFb0NeQ6b43ubEALp8MmPWQj+lX4/iTeRysyaVbhW6r5zY/lWP+pmcp6Ul/4FH/M5K+LoTe/5nobalqelqqXlsJ7QgbXUE4HvVe5isrthdWEqo3UoT/KuNi+Kt8tsbeTRbaWPGAGmbj9KypvHEjymSPSIIj/szN/hWdTgrObaU0/+3o/5hRxtBNt+6/LZ/I9Ts7r5PLkIIo+WNjhsjPFeZw/ES7jGG0uCT6yn/CnH4i3WeNJgA9POb/Cp/wBSs6t/CX/gUf8AMHi8Pd2f4HSfEq9lt/D6LDI0fmzBWKnBIweK8hu8HPNdL4m8Vza5ZR20llFAEfeGVy2eMd65eSEuf9YR+FergeE80pQtOmr/AOKP+ZlPF0tkzMuLSLeWVdjE/eQ7T+lSWeqeI9M503X7+ID+AzMRVprPd/y1YfhTUsFV1YyM2GBII689K9enkOaQ2j/5Mv8AM5Jzoz3RmeLnvX8TTtqE5nuyV86QjG5toz0rR0VmwPSpfEFomr61camzG3ad9xjUZC+2adZ2y2+PnL49RivZeU4q3w/ijxoUZp3seg6QMWsfrjrWoSypjoDXG2viKS3RVW0jYD1Y1O/iy4cYNnGB6bzXK8kxn8v4r/M7lsafiR/+JdMBj7hA+tS+D8wapJ/tpmuZv9aku4Hia3RAylchicVNY+IpbWcSraxsQMcua9vKsDWw8ZKorXPKx+Gq1pJwRk/Huxmh1rTPEEKnYq+XKR2KuGGfwJ/KvRv2obxdS0fwTfLyJbRnz7lUNcd4j18a5phsbrT4ghbcSHJPQgjp3BNXr/xZb6p4J0vwzrGhx3g0yNUgu1umjlyBjOMEcjtXV7CqsVGry3S9Dyq2V4mcHFR/FEHi/UrHWtA8AaXpk63N1ZWKwXEaZzHIWQBD78GvT/2n7DVrxvB+madp1xdy28ZlZYomfkbRg4HA+WvPPBfinQfC1/FqFr4Lt7u8iOY5bq+dth9Qu3Ga9B/4aI1TOf8AhFNPz6/a3/8AiamdCrBwVKOkebdr7Tv0M6eT4lxkpK17duhT8RfDnxRqEnjT+ytMJfV7y2MBZggZOHlOT23cetdn4K8C+KtO+CWreEbtoodSuRKlviXKor+rAfX865n/AIaK1X/oVbD/AMC3/wDiaP8AhorVf+hVsP8AwLf/AOJrkWExns1Tlsmn06JLv2NY5NUi72/FEPhb4L+MtF8KeJtJ+0aez6rbRxw+XKcBlbncSvHGRxW98Avhp4o8Da5qU2rfZltbu2CYglL5cNkEjA6AmsgftFar/wBCrYf+Bb//ABNH/DReq/8AQqWH/gW//wATWk8PjJqaa+Npvbpb/IccmqRaaW3mjz/WvAPxS0Lx/P4qs9AnuLlL2S4imjVJg24nBKg+h9K2PgF8PvFkHxHPirXtMudOtrdZZHM8exppHBGAp57k105/aK1QjnwpYf8AgW//AMTVeb9oDVJXDN4ZscDt9qf/AOJrSVHFTg4SitVa/Wy6bkrJq0Xdfobtp8Hm8SeNNR8XeJ7+WFru5V4rG2PAjjI2CRj16AlRS/tDfCP/AISeP/hJ9DmMWu2kQAjJ+W4C/dA9GHY/ga6L4Q/E7/hM5b2zn0lLG4tUWT93KXVkJx3Gc5rt9TuPMwgHTk1wyhOnVV9GjGrhfZ3hJanAfs8eHrzTPAsEusJKNUvpZLu780Yfe7d/fis342mNfEtnBxlbMH8S5/wr1fR8CJj3z1r59+LniL7b8QNQMcPyWjC1G49SmQT+ea58TTlOLjFHtZDl9fF1uWjG9lft5HjvxW1L7VqBs1P7q1Urwf4j1NeSaieTXsOreGI9RnmmkvpUaZixxGDjNYk/w1tJeur3A/7Yr/jWVPDyikrHv1uGMzm2/Z/iv8yr8Mtn/CPNvAx57V1ixQYGAFJ/Gqmh+E00m0FtFqUzqGLZMYHX8a1BpnGDcsfqgqvYzuKPC+ZJW5PxX+Z5/wDFKyXba3ka52kxuQOmeRXDH7pr27W/DkGq6c9nJcyRhiDvCg4IOelc3/wrGzwR/bFz/wB+V/xrppJxVmYVOE80buqf/k0f8zysn5qdt3x7R1Nenf8ACrLLOf7auf8Avwv+NOX4XWY/5jVz/wB+F/xp2J/1TzT/AJ9r/wACj/mcZZbLW+027jOBDLG3tlWB/pX15b6kdPDTE5QuVBHTHY14Cvw8tBbmFtUnYHofKHH616KupzHw9BpMy+a0SRr9o3EMxQAZI6c4rnxNF1Lcp24ThnMad1KH4r/M9S1jVGj8Nw6lb5DJLtb23V1fhDWIdSsw0bDJX5lPY14wviyQ6DJpM2nRSo6gGTzSCGHRgMUvhrxhcaHjyrKOY/xFpCu6uaOGqp7HTPhzHSi1yfiv8z1+/v5INQCjkE/lXSTr/aGiXEOcmSB0/EqRXgur+PL++1az1GGzhtWt0KMiuWWXJ75FdBbfGG+giEY0C0I7/wCkMM/pTjh6t9jOrw3mDjHlhr6r/M9L+HlxHdeG7bYM7UC/iOK+Rv2ofDkXhn4m3cywmK01T/SoAq8EnhwPx/nXqfg/4ian4ct5LdbOG7iZ2cB3K7cnOOOtM8Z+M9O8Xy2cmv8Ag/Tr02bFoRJO5Az14GMjgcGqhRqxWxjW4XzGU24wVn5r/M+TLmO6mz9nt2x/efiqDaJdyHc7hfoK+xbPxxY2cfl2vgzQ4UAwFSJQP/QKx9Z1LwrrF2bvUPAGjvMRgtFK8IP1CYH6VqlVe8fxOV8JZn/IvvX+Z8ntoO3mVpj/ALoFVbjSYwp8mZyw/hdcfrX054x0/wANa7bQR2Hhq10KaI/6y0kZg6+jK3U++a5GbwDYyf8AL9MP+2Y/xrSMJNakPhLNf+fa/wDAo/5ngj288K5eFwPXqKarc+1e6t8N9PI/5CM//fof41SuPhNpUxJ/tO4Q+qxL/jVKEhf6pZr/AM+//Jo/5njQanV6z/wp2wz/AMh67/8AAdf8aX/hT9jn/kPXf/gOv+NPlYf6pZr/AM+1/wCBR/zPJTzUsQ+T8a9WHwgsf+g9df8AgOv+NTQ/CawjIzrVy4BzgwL/AI01Fh/qlmv/AD7X/gUf8zzCO3RYVZ/vschfapNuea9PPwttC5ZtbuiT/wBMF/xp/wDwq+y4/wCJxc/9+V/xqrC/1SzX/n2v/Ao/5nmPCgdqqzEltq/ePGK9Yb4X2Z/5jNz/AN+V/wAarzfC+3t1a6h1aaWSMF1SSEBSR7g1TJlwnmsYt+z/APJo/wCZydrD9ktEjwMhf1PWopWGO9DTNKxPY0kp+UYxn6VqfOoo3A68d6uaNapc3MQkZQkQ3HccDPpTIbf7SXUsVHHata2KwwLEI0YAdx196xnJbCkbUVrNNyjjZ9aytf8AD8F8wke3/egbdynBxVmHUjEgWO3VcejEVKNam/55A/Vqj3HuK7RytnolvZ3P+mWrSL2Y5IB966/RorWMYidFU9gBgVD/AG1Jj5reJvrUUl9aScvpcIb+8khU/pUOEe5rCrbdG/OI4lHlyKfcGqun3awXLhmGG6c9KwpJYWBCwyoPacmmW7xwSiRYtzA5G9i386l36Gyro9I0fxleaZxZ37wkjBCvgH61s/8ACwdX1BPIk1BvmGDJGcMP6V5xeeJp720W3vLCxlC/dkECpIP+BKAT+Oaz7PUmt59/lBkz9zdjjuM1nKCl8SN6eMUNmdN+0DreqP4c0iwn19dStLiR5VX7MYnUoABu7H746Z714c/A5616X8RNSk8ZX9ncTRrYRWdsttDBEd6qoJOcnuSa5U+HYicm7k/74FUqagrROetiHVlzM5luT9KQ9c9ewFdJ/wAIzDz/AKZJz/sCj/hGIe95J/3wKdjDmRzUa5G408oHmVRXSDw3Dx/pcn/fAoj8Nwo+77VITn+4K1uktDPqY8KfLtHVmxXRWUBbaFzRBo0MTK3nO2OxUVpQKsIwBmuScJvY6qc4x3ZZs0eIYj6nqau29uX+Y561Sjudn/LMH8auRauY8f6KhAPPzkZrH2M+x0LEU+5pWtryO5+laEduwz8uAOazF8U+WgWDSoEOOWMhYn9Kr3PiO5mV8QojNn5g2cfhQqM+qG69Lucr8SbxJ9SFpC24W6/Pj+8e1Z1loq3GkxXRm6yFSg64x1q5No4mJaS7kZiSzEqMkk9av2sC22nCzjOPmyXxyfwr08OqcHFS2POrTc22jnXhkspEuIZDkZB/+vW1HJDeabJJLGEZtxJzkFiQM9OwzSS6cJFVfPYBQR90c5osdNjtdytK8sbAgoePxrScqSqXjsQubl13Of1BTIUkOR5pO30x2rHaL5iBkjOAe1dlcaMkwVTcuAilVG0cVB/wjsHAa5kKjou0daivOM5XiEE0tTmofltgjZ2u/wCHFI0bKd3Veh/+vXSf8I3F2vJB/wAAFPXw/GpUi6c46goMEViaXMXTZXjkAjJyf4c8MK2VRI4kvrEFWyfNQ42+4x6+1K3h63z8k7pznhf0qN45NPnMcmZI3HDDv9RVxfQR1vhG/wD7Iv4NasfIEUqmN451BiycjY2egJ6MeM9a9h0e7+H2u2iW+raPPot7buyO1tldpzyCpz09P8a+fLPzZI3WBiTzvGOCuOf8+1dV4N1G3mkttM1i5+xuCqW171yn92T1x2PXtW1KXKzOaW57H/YMVheRr4c8SaVLHKxKiYmF1PpzkH1616v4Rutch02W31aWwuHVP3bW0u4n6/8A1q8H1DwP4s8yZLSGK8SJBPHLFMpWRBzuXPXPpXUeFfCXj/SbpLiFdOZWQNJGbnBx7j/Cuqb5lqzNpbo9m1yF77w/qFvg75bSWMDPcoQK+GJzImVMW7HBHFfdOkTXE1lH9riWKUoN6K24A9+e9fFXiOGS113ULXZzDdSxkZ9HIrmfwm61pfP8/wDhjCeTACquxvc/0oLSYO5VJ9Qas7dx/eAL+GahMSh/kmC+4BxWRFyHfP2i4/3z/hRVry3/AOeyH8KKVgufUfhjUJk1aLTYtBntzbwG5VDZCFJkB+ZwQxVgeMAZPBrSm1u31DUGsIdWt4rl1kBLKUIm/uYIByMitWXUDZ6Zc7dYkupGcfZlRhxk9dvY49cY9Kp29xZ299atcaNDcai8xNtdzNhYn9ScfxDgE1+f4rCYXnjRlLlctfu0PWcVayN/RZtQhkjs9Rgt3jB/dXEwWIhgOSc9O+MZNZ3xhj1BPAmrvcapaXFuwh2QxK5YHzk5LE4I6dhV/wDtCcEW1lPC+wBZY4Mffxnapf8AhHGWrnPibqt1N4A1Gze481CYjtZVUoBIvTHv7dq+rwEowrU436pfiOEW6ifmeHUUUV96esFFFFABRRRQAUUUUAFFFFABRRRQAUUUUAFFFFABRRRQAUUUUAFFFFABRRRQAUUUUAFFFFABRRRQB6r+zbIY/EOrEd7RP/Q694gk824kY/SvAv2dT/xUGqf9eqf+h173BG0MofGUbvXhYx/7Q/kfPZj/ABma+mt+6ZSuMV8vePSG8ca6w5B1Cb/0M19Q2eB9CK+UNelM+uX8xOTJcyNn6sa5V8TPr+Av94q/4f1KVFFFWfpwUUUUAFFFaEujapDoketSWcq6fK5RJyPlZs4x+hpEynGNuZ2voZ9Fat94d1qxgsp7rTpoor0gWzkcSE9APzqSPwt4gk1t9Fj0u4a/RQzwgcqD3J6AUXMvrVG1+dW16rpv9xjUVtnwn4iGpz6a2k3Au4IjNJGRyEH8XuKuQ+AfGE0CTx6HctG6h1bjkEZBouiZY7DR+KpFfNHMUVp3ugaxZaZb6ndafNHZ3B2xTEfKxq1F4Q8Sy6sdKj0i4a8WMStHj7qnoSegzRcp4qgldzVteq6b/d1MKirer6bf6TevZalayWtwn3kkGDj1rV/4QvxV/Z8d+uiXb20iCRHRN2VIyDgUXHLE0YpSlNJPbVa+hz9FXV0nUW0ibVhaSfYoZRDJNjhXOPlPvyKXUNJ1HT7S1u7y1eGC7Xfbu3SQeooKVam3bmV9vnvYo0Vs6J4W8Qa1ayXWl6XcXMEf3nUcZ9B6n6VBo+haxq9+9jp2nz3FxHnzEC42fXPSi5LxNFc15r3d9Vp69jNorYbwxr664NEbS7hdQZSywlcFgBkkeoxVTTNK1DU9SGm2Fq892Sw8pevy9aLjWIpNcykrWvv07+hSoq9penXl3rUWnQ2b3Nz5u024OCxB5X9DXUfEDwddaaP7WsdJvbTT2RWmjnA/0dycbc9xn+dFzKpjaNOrGlJ6y22/rXocTRW3ceEvElvo41efR7qOyxu8wr0HqR1A96n07wP4q1CxhvrPRria3nQPHIMYZT3ouhvG4ZR5nUVr23W/Y52ipr22ns7uW1uozHPExSRD1UjtUNM6U01dBRRRQAVHdf8AHrN/1zb+VSVHdf8AHrN/1zb+VBM/hZ4DZ52hm6VNIQXyMcCo7fOxR7VIo+XPrV3P59iibTh8rntmrdXF0mSDwva6wysEuLqSBfQ7FVjj/vrFU65ZSu2J7hRRRSEFFFFABRRXVD4deNz4b/4SIeG786Zs8zzvL/g/vbeuPfFAHK0V1+j/AAy8d6xo8OsaZ4bvbqxnTfFLGAQ49h1pmjfDfxxrEV1Jp/hq/mFpKYZxsw0bgZKkHnNAHJ0V0Wm+B/FuoeIJfD9roN62qRRmWS1aPa6oCBuwe3IqzqHw58cafqdnpt54av4bm9k8u2Vo+JHxnaG6ZwDQBylFdhrvwx8d6HpU+qat4cu7WztxullfGFHvzVHwl4H8V+LLe4uPDui3GoRW7iOVo8YRiMgHPtQBztFdunwm+Ij30livhe8NxHGsrpxkKxIB6+oP5VheIfCniPw/qEOn61o15ZXM5AhSWMjzCTj5T0PPpQBi0Vvaj4N8Tad4ltfDd7o9xBq13s8i2YfNJuztx9cGpU8D+LH8S3PhtdEuv7WtYTPNbYwyxjGW+nI/OgDnKK6bwz4B8Y+JNMm1LQ9AvL20hzulReCR1Az94+wqr4X8I+JfE2ozafoej3V5cwf65FXHl/7xPA/GgDDorpE8CeLm1260P+wbwajaQmeaBlwyxjq3PUe9TWfw68bXnh1vENt4bvpNNVS/nBOqjqwHUj3FAHK0VpeG9C1bxJqyaToljLe3rqzLDH1IHU1d8TeDPFXhpoxruhXtisjBEeSM7Gb0DdM0AYFFdzcfCL4j29tJcTeFb1Io0MjsccKBknr6Vwx60AFFFFABRRRQAVl6kInvQjFQ2wEAnHc1qVh6xJ5WrxuRwYwM/iacdwZoWEVusojuG8lW+USBsqpPr7VY1bQ5orPz+NqAFHyG3rng5Hf8MHn6VCixyQdBu65+lMk1WTTtQW3kYtbsuVB5C+v4GtWtAiz174QfEG7itLTSr0o81qBHGHb/AFsR4554Ir2nRri4vbGzRtLuVu4F2+c0w2tglTjuR8tfHzSC1uItR0+QsmVDMDnY3YE/n9RX1x8Kb+S/8GWurzxM0MwaQzjDBW3YbJHTkD9auE+jMmuWVkdXYTuZB5hPUdiAK+Wfi7p0dl8Sdfh3f8vbSc9twDcY+tfXFqY54FaOSOZexBB/Wvkv42S+f8UdfZlJZLgJkHGAEXFOXws3h8EvkcRLBJg7JEx261CIXIw0iBvUCrCNJxt2uD1BPNSMsjD7qAd+axuZNlMQnHLMfoBRUxS4zwsX50UBY+tvHF3Z2ektc3GrWbTzTIwhW22O54+VWXggc8deOtU9K1o6hpy30dvFdW0Ya3aGNxuMinqx7EfpVyxMd/o+oWlxZW99Os6+SmNis6jKKmehIPaqWmaLMDe6trGn6dpgubdTd2scDLLCwxy5+6Se5HBr4TH4OEpfWbaLV/I9dRUJvmNCyZbfToZp57rR4wSzrdsZAwbn5iCQfp0rB+IK2Vx4NutUsvLlhlkWNZoXXa3zg5IHT7p4/Sukg1GzvdIDXfnXNvbuEVSDhOwC7eQR1wc1n/FwWFt4WvY00v5rpIZo72OMSK7b1BzIOh2jv64716uWzo46pSkr2Uovts+xotZRfmeJUUUV+nHpBRRRQAUUUUAFFFFABRRRQAUUUUAFFFFABRWnfaDqljolnrF3bmG0vWZbcsQGfHcL1x71mUJp7CTT2CiiigYUUUUAFFFFABRRRQAUUUUAFFFFABRRRQB6h+zt/wAjDqf/AF7J/wCh19HacqyRBWGQRzXzj+zt/wAjBqn/AF6p/wCh19H6V9xa+ezD+O/l+R4OP/jMW5VdPtZrqSVRBFGzsWONoAzXyMZPNZpP75LfnXqvx78azXs48L6S+bRD/pkqn/WMP+WYPoO/vXklmWa0iZxhigyPfFc1OpzSaPsuBqThWqSfVfqS0UUVsfpAUUUUAOjRpJFjRSzsQqgdSTX0d4q8PyN8K7jwukMZFjpkc0bbhuMy/M3HWvnnSLz+z9Utb8QpObeVZRG/3WKnIBrpIPH2rx+NbrxQ0UUktyrJJbMx8raV24qJJs8HOMDicXUpyo6cnvLzldWXlpfXzPZGFjrGi+HfDF3tW4l0+G9sXPXzYjkr+I/rWf8AFGaTTdB8X6hp5ZL2a6treWRDhli2Dv26mvKNZ8dapqGoaNfJBDaTaQoW3MRPIBzzn8qvn4lajNrupX97ptnc2mpRol1YuT5bbRgEdwanlZ4tPIMXSqRqWulq43686dvmkvmdl8KdX1zVgx1W2Pk2+izxW12yndOMjOWPXFN+LVxY2+n6RI/ibUNOvRpMZhtIImKTHA5LA4FcnH8T9St7zdZ6XZW9klm9nBaKW2RIx5Yep4pL34jrqEVquqeEdGvntYFgjkmZ920DHY0+V3ubLKsUsYsQqVo9k4+ffT1/A9F0trHVPh74V8JakQv9r6c7W8rfwTxlSv55P5VF441yx03xPrmh6vJe2NvqFhaqb+2QsYGUHg47GvJ9a8Y3+o22iQx20Fl/Y277K0JOeSDzn02itif4najeareXOp6VY3lpewxxXFo+djFM4YHqDzRyshZFiIz9py3T5m1dJpuaaa3WyXlda7kXxcttXibR57/VLfVbKWzxYXka4MsY/vdyeR+ddT4w1jVtL1T4fDTLy4i36fAGjRjtkyyggjvwa8/8a+KJ/EjWcX2OCxsrGIxWttDnainryfoPyreh+J11HBp27w7pMt3p1uILW6k3M8YA6gdM07Ox6E8DiXRoqVNScea60S1TS8vW3nY7f4rW1ra+B/GEdoqop1q3kdF6KzRxE/rz+Ncl8V/+RF8Ef9ebf0rH0Px9qFr/AGnFq1nb6za6pL51zDcZGX9QR07flWd418VXXie5tjJbQ2draReVbW0P3Y1/xpKLRnl+V4rD1acJq6i3LmvveCja2+/4HafEDUr7QNF8D2+h3MsNutktwojOBLKSuScdev61c1vUNWg+F2s6w1n/AGbquo6sqXohUxsibcj3GcD865LQfHkljo9rpup6LY6ulixeye4zuhPpx1HtSad8QdUS+1OTVrW31a11Nw9zaz52ZHQrjpijlF/ZuIUYx9mnySve6vNc3Nb9deqXQ9Q+H0smoWHgPVL5jJfBr2381/vtGI3xk9+grgfgx/yWBf8Afuf/AGamaZ491y88YaRNpGkWwWyRrex06PPlgOMEk9c4PWpZvHcnh/xE8kHg/QrTUbWVhJJC7nJIIYZzjvRZnOsBioKvSUFepF2V17t5Tf3e8ttCv8Nv+S02/wD1/wA382ra1L+ybr4nWenp4mv9Qjm1bbd2c0TJFHhshQScMMjFYMfxEjg1KHUrPwjotpeRTed50Rfcx7g5PfNVdZ8bwags0sfhXSLO+lcSC8hL+aj5zuGTjOadnc7KmDxVXEe0cHFcnLvHR66/K99NTvF/4SHVviP4iWx8QadDMpltRpt6XYPCE6hB2A/WofEr6fb/AA58I/bfEl9o8y2DiJLWFnExGOCQRjBx19a5+2+KtxBctqS+HNMOrSx+XPefMGlXGOg6GqKfELzNG0/TNR8L6TqMdhGY4XnZ9wB69DSszjjlmM54N07KPLty30jJPfS2q31scTLJJNI0szs8jnLMxySfc02rOp3Md5qE91FaxWiStuWCLOyMegzziq1WfYx+FaWCiiimMKjuv+PWb/rm38qkqO6/49Zv+ubfyoJn8LPAIshAePwq7HE7TrCikucAAc5Jqpabd0fpjP4V7D+zR4LXxT40GrX0O7S9LImkLHiSX+CP355I9BU1J8kbn8/x2Nf44aFH4c+GvgbSVj2SxiZpuvMjIjMfrk147X0V+2GoGm+GyD1uLj/0FK+da5KXwkz3CiiitSQooooA2/ANrbXvjnQbO9Cm2n1G3jmDdChkUHP4V9AN4l8Rf8NkjRvtFx/ZouRp4swx8kW3k5+50xXzPDJJDKk0TskiMGVgcEEdDXrkfx11FSurHwtozeKltvsw1shvN27cbtvTdjvSA931Tw5Z6hongzQLDxhd+G3TUbtbJbVTm5COSUyCAOBxmuc+KHi99V+FHjnXNFN3pkkGuxWocExSlowFZjjkEmvC7v4reILjSfCtkIYI5fDdybm3uVZvMmcnJ3//AFq6BvjpdzQ6xbX3gnQL201a8F5c20zSbPNAAyMH2zQB758MpW1jw/4P8Sa1Oy6zceG76Ge7YfvHiBTDnucYB/Gsrwhc2vhnT/Aehr4iv/Fq+INYF3Z6hcIQkMaI2QCSSD7fWvDI/jj4oXxU+uNY6eYl0yTTLWwQFILaF8Z2Ad/lFZ/g74sax4b8PaJoy6bZX0eiaib6xlnZg8ZKkFOP4Tk0AbH7QN9psfiPWbfSfHms6pcS6rcJe6ZNBJFDbje2VVicOA3A4966L4CtYJ8AvHranrl3oVqNRtt99axNJJFwuMKpBOen41w3jD4maf4ktNSEvw78N2d/qBdnv4Wl85ZGOS4ycZzWJonjW+0n4e674LhtLeS01meKaaZifMjKYwF7dqAPavgxc2d74d+KUb+NdSk0yOzt44tanRxLFH8/zhCcjBJ4zXU6hpMd54w+G3w5uL6819tOY61Pqt0pHmQAbkCkk5Gduea+a/CfjW+8O+FPE3h22s7ea38Q2y29xJITuiVc8rjv83eut0j44+IdO8PWmmLpOnTXdppkumQai5bz1if9MjjFAHuvxR0y61L4l/DLxhPbpFPHrzWE4idXAj8xmiJI9VA/Ouj0hNL8UeO9Y8W2uyLVNEt7/Q9SjHV1yrRP+Sn8/avlPwF8VtZ8JaGNJjsLXUYU1OLUomuXbdHLHjGMdjgVJ4Y+L3iLw/418Q+JrO1tWbXhJ9rtHZvKBboR3yMnH1oA7r4x69q3hCz+F9l4VvJ7e0g0qK7hSFiq3EzFclsfeJzj8at+PNY8QWPwAu9aNj/YOta54lcaultG0LKArFVPORnap/H3rC+FHxG0tfCclh4zttFvT4dgaXQZL1HaYSnlYxt6qD69OK5zRPjBrST6ynibTbPxJp+s3Aubqzu8hVlHRkI6YwBj2oA+h/hrJLq3gTwtr2p7m1ebw3f20kznMkkSkhST1PQfnXJaJ4mHjbWtBPhzxNc+F/GFjpxsotHv4G+x3gAbkduRk9D0HpXmQ+OXiCPXzqFvpGnQ2UWmPplpp6FhFbxN1I7lunWp9I+ON3arYX2oeE9H1HX9NgENlqsu4SIoBAyBwSATQBc/Zgt7yz/aM+y6ggjvIo71J1AwA4HzYx2zW18INV1LxN4B+JOk+JL6e+02zgW5t3uXL+RKHbG0np90ce1eVeBPiBq3hT4gP41jggv9Rk84yLOSEcyfePFa/iT4talqXhyXw7o+gaR4c024mE13Fp6tm5YHPzM3OM9qAPS/2rb7TbTxXqDQeOtYtdZ+x24GjRQSCBlIwSZAdvIzxivm6vWvE3xot/El7Jf618NvDF7fSRCI3MjS78AYHfHFeTMcsTjGT09KAEooopgFFFFABWNrsXmTcdkH8zWzWdqH/H0B/sj+tOO4mLpchktFyMkDaaoeJFkZrebqm3axx0NXLAeRcsv8D8j61V8QSFLVI+oOf51q/hCG5F4d1H7JdtbzIZ7OQYlhJI3D1HuOor65/Zp1MeG9f/4Q2a4Muk6rYJqWkSOv394HmxA99rA/5NfGzoyXCsrDkj6V9P8Aw0W51P4F6b4l0+5c6p4O1J3C4yWt2IZ4yfTBJFZR1fKE1dpfd67/AI7fM+mb7SdNsheOmyzSWFnZkABjI5LDsK+GvGN1car4l1DVJgXa7uHkJRccE8cduMV9ueJdQt9Q8KQ3EXlyLf24EYPKsrgE59sfzryLVfh94U1AuWthbOF3MbaTOPwqZ4hQXKzenHmp6dT540zS7W7mEc00sDdjjvXWWvww1a8hE2n6nZTIRkLI+0/nzXcTfCjSFnYQa1cRH3XkVYtPBmt6Mu7SfEyOoOfLmjODXPKvf4WL2L7HnM3wy8YRyMn9nwvg/eWdcGivW47/AMWogV7GwkYdX3EZ/Cil9Yl3H7JdipFrGurqX9kaV4bZ5ZUKzCTekTKD8rAHuAOHIH0pdRj1i4ZbbXNQ1a4tX3tHp6q0qxD+55jZLkEBgG6ECtPWxqWl2tzcW+p3rXjS+dPFFGh8xVXgAnoAKfpN8uoW0d0jyESKMsZCSxP044r4zL8ZXrXV9D0aE/bbrVF3w9pnh+406A39w4ubaXzERpleeYZz5jnIBLZJOeecdhUPxRu9Jm8F3dvbWN3FPG0bq0zMHALr8xXoU4I+uKt6PaW9lqCOlghxna46NgcbxySPpXMfFiW2aAM+qzTXs0YYQMhC+VvH3eBwGwD1ycelfTYB2xFNpfaX5mvKlNK55nVzRII7nWbK3mGY5bhEceoLAGqdXvD0iRa9p8kjBEW5jZmJwAAw5r9Clsztex7xqPw+8DXfjK+8H2/h/VbGSG1M6amkpMKnbn5s1y8/h7wL4MtNE07xVp91qWpatGJp5Y5ti2kbHCkDuf8AA0344/ELWpfF2paXoXiNn0aWJFAtpAVbK/MNwq5rdjpfxIh8N6/D4g0zTpbK0itdUhupwjxiNs7lB69WrzYKooxc27P17HnxU1GLm3Z+patfh34c8OQeMJda0u51tdJngNokUhV3ikGR07/4Vds/hl4Rurqz1KOyvbe1v9FuLsWF1JiSCRNu08duTxUus/EWxfS/HuqaDq8Vtd+baw6eSwDzLGArMqnqOtch8J/HFxefEGa68X627C80+WyS4uG+SItgj2AyKSVeUXK+3+SJSrOLlf8AqyK3w58KaLrHw6uNYv7dpLxNYtLZXDkDy3kQMMfQmuc+LekWGgfEPV9J02MxWdtIqxoWyQCinr9Sa9J0qPTPAvgWPQL/AF7TLu7vddtZoxazhwkSSoS7HsMCqXxI8J2PiL4hX/iCDxj4YFhczxvsa/XzNoVQePXg961p1rVW29NbfgbQq/vG29Nf0Jpfh5oOm/CTTfEt5ZS3GpQiK9v4Ukw0lu7EbQO3bn2qLV4fhnZfDzT/ABZ/wiN4Uv7mW2SIXZyhUH5jz7V1lx4/8L6p4y1TwdIlhDpMumtYJqhnwrBU+UZ+7jJODXmHiy8sf+FHeH9Ijvraa9ttVuDLDHIGZVw4DY9D2PvWdP2kmue+/wCDuZw55Nc19/wZ2ep/DfwpbakNYuILiDQrHQotQuoY5MvNK5OFBPTpWbpXhHwj4utdH8RaFptzY2v9rR2OpWLylxtboyt1HUV1OseJ/D+qK3hN9aso4tV8N28Md15gMcVwmfkcjp2rL8I3Ol+ANG0rw7e65ptzf3+txXFw1vMGit4VxyzdB0/WpU6nLu79PQlSqcu7v+haufhL4fh+JfkpbPN4fuNPnkiUSH91PGVBUn8c15j8EdB0zxL8QLbSdYgae0e3mdkDFSSq5HIr1rwH8QtJh8beMNF1LUrUWMl3cXWm3TyDy/m4ZQ3TBzkV5h+z3qFjpnxNtLvULyCzgW2nUyzOEUEpxyfetIOqqc+bdJW/EuDqqE+beysa3ibxF4Ja8hGreCtbPkZiT7RdtzGuQAueg6Vva1ovw3s73wvYr4XuvM8QwRzRv9qOIQxHB9etcb8TdP124tG1TWfHGj66sEhWCGG+EsqqzdlA6dM1qeOPEGmRal8N763u4LpdN06D7UsThjGQy5U46HGeKfJfl5W+vVlct+Xlb69WXNI8D+Hbj44a54ZltHOmWltLJDH5hyCqqRz+Jqzqnh74c6LovhdNZ0m/83WYhvurefBibOMkHtzXRI2iaT8Rdd+I0niXSZtKu7GQQRxzgzM7Ko27fXg1ka9ZaJ4s8P8AgmWTxVolhDp0Aa9jluh5q8glQvc8YrLnk2rt2svvszLnk2rt20++zMfxr8NtO8MeA/Ed04a4vrPVIYrO43Y3QSLGRkdM/MRS/E34caXoHws0zWLFHGqQiI6ll8/6xcjI7YNdnf8Aivwv400rU7WXVbO1tH160WNbmUI0lvEI9z4PY4aqWrePPD/i668Z+GbiOwsbee1YWt80+BcPF/q+vH0xRGpW0vfR3f4f8EI1K2l76PX8P+CReLvhPoEMvhq80i3fyGubePVYPMJOyXGH9ucio9H8N/Dm88ca94VbwzdebpKTSmY3R2uEAIAH41en+IGl6T8XdLX+0bW60W90e2tbt0kDRxyKzlWJ7EE8+xrD8N63o8Pxu8a6hLqlmlpc21wsE7SgJISowFPQ5pL2ri+Zva6+8S9ryvmb2uN8MaT8Ptb8L694kt/CN80WmmNFtFuSzuTnJGPw/KvMvHNxoc+qxjQ9DutHijj2ywXDlmL5689OMV6L8F9TW3+HfijT7PxJY6Jq1xPGbSW4uRFjA5IJrgPiDpuoWeqrd6p4i07XLq7BeSe0uRMcjj5iBwa6qOlWSb9NX2OmlpUab/M9s0v4W+CJ9RMF1ayRQnRYLgv5x+WRyQW/lWBoXwv0m10iOHXLN3v08RpYu4cgPATxj6jHNdLrXifw+2laoIddsDI3hiGGPbcLkygn5Rz94elULb4l6Rf/AA20DUdQuoE1Wz1S1+3Q7h5jhDgyY6kbcGuNSr23ZyKVa3U5PQPBfh+6+KXi/Q5rV2sdNtZ5LZPMIKsoGOe9blz4Y+H+laz4X0W88PXNzPrdvC3nLckBGY4JIq8Ro/h/xX4v8cy+JNKudP1OylWzignDTSO6j5dv1FY/inXNHuPHvw5uotTs3htLWAXLrKCsJDchj2xWnNOb3drfjY05pze7tb8bHHfFxPCOn6vdaDoGhz2V1Y3Rjlnefesigdh2rgq6X4p3NvefEXXbq0njnglu2aOSNtysMDkHvXNV6FFWgjupK0EekfAKdofEV+iLuMluo+mGr1v4m+J5tB8Ki3sZgmpX2YYiOqLj53HuBwPcivJfgDJFDreq3EzBUitFYsew310mssda1ttUuieBst4j0ijHb6nqa8DNJctVtbnl14KWJd9tDlksDIiR4xtXnPP61jXaCO6ljHRXIrv3tlVT0rhNT/5CVz/11b+deZglabPueEn+/qen6laiiivSPuwooooAKKKKACiiigDpfhfpVlrfjvTNL1GMyWs7OJFBxnEbEc/UCvQtP8HeEdffUBa6NqOkvpl2sbGWTMdwu/aQM881wvwfu7Wx+I+kXd7cRW9vG8m+SRgqrmNxyT7mvQbXxZD4g0uSHUNdhhuNL10SpvmCLcW/mcf72BWcr3Pk87li1iv3LaXLHVN6XlLotHfReWjMPx9p3hTSdQv9CsvCd+t1u8i2vDKfL8xh8p568mpdQ0DwFo+qp4P1RZ4782webVWlwkMpXIG3ptq98Rn1TUtbutRtfG2jT6TBMtzb2TXyk5TkAKB1znv3qDxHpPh3xV4oTxjc69ZRaLNAsl3AZsXCOF5QL65oRy0K0/ZU/aVJJcrbacm+eysteu/u7NnPeMfCdtZ+HPCd3pNnNcS30DtdyxAurkFMH26muzuPA/hWx1bxEZNHnuoNOsreaKBJW3FmB3YrF8X+L5tP8LeELbwvrsltGtu63EUMoLIAU2h/Q4z+tdlc6/p9xrnik6b4k0+0ubmwtUtblrlVXeFOcH2pO5liK+P9jC7aXvdXf+JHey00va19DjPCGl+D/Efii4tV8M3tlDaabLcSW8sx3O4ZNuPTgn86sWvgPQvFek2Go6LY3+iPLfC3mguW3ZTBLMv4CpvBck+h+K9R1fXvF2k391c6VMiTx3iud4KbQenPp9Kms/HcNxYeEfE1/qitc2UzWuo2u8birDHmhP609eg69TGKo3hpOySs7yavaTtZ73atd7aHP6pYfD+9XUtN05ZdNvNNkCwzzzZF7htrLjsT2xVrU/BGnxfGWx0OHTbj+xZBH5n3iOYyT831qC/8MeHNMvNT1zUtdsry1lk36bFazgyO7OCCw7ADrXR6n43nX41WENv4kA8P4i80LMPI/wBWc5P1xRr0NpVq6v8AVZykuSd+a+9o7O1299OjukQ2Wj6B4b8P3Wux6NqF3crqtzZKLWZldYw7KOnsMVm6do/hGXw5deLf+Ec1C8ha8FsbBJSWtlA+Z2I5JJ/nW+dVa68H3lp4f8XabpV+dbupt8l2se6IyMRjrwcg1z3h/Sb3TvOk0Xx5YR695++5Q3QNtOh5yD/EfUUjClOo4zlUqNS5u89Y32dl7q7NHBeMrbRrXxBcRaBdPc6fw0bOMMpI5U+uKx67X4z3Wj3XjIyaQ1u+LdFuntwBG838RXFcVWi2PsMvqSqYWnKV7tLff5hRRRTOsKKKKACiiigAqO7/AOPSb/rm38qkqK7/AOPSb/rm38jQTP4WeAWEclxLFBCpaSUhFA7k19RfDWzn8K+HLbTraSWFwTJOytgM568e3A/CvC/hZ4R1jW5l1W2spXs7ZuZEYAl/Re/HtXsdhZ69aYD3OoRAdpk3D9RXHi8NVxCXs2rI/AKOKpUn7xk/tEandX+n6IlxIHEc0xU4GeVT/CvHa9J+Msl29npYupo5AJJNpVNp6L1rzalSpypwUZ7iq1I1JOUdgooorUzCkbhSfalpH+4fpQB9C/FL4P6Pa/DvwZrHhezkS+1Ca2t73MhYEzKNrY7fNx+NdL43+Bfgy18Y6Pa2vnWWj2mmT3+ryJIWeRYsDC56ZOa6bwx8QvBcLaXpupa5psltD4dtLpc3C7UuoHJ2ez8rx14rIvfiV4Wvp/D9vqOt2iQ+IPD9zZXsqyhvsUsrbl8zH3eT3pAedWnhT4f/ABA8L3uveD9HvNGn0S9gW8tJbjzFuLZ2xvz1DYz+Rru/E3wJ8J2vxW8Orp1pJJ4cupJLW/t/NJMU6puX5uoyK5jwjb6P8JvBmuWWo+JNH1DVPENzbW0EdjciRUt1c5kc/wAPDNXc6L8VtAsP2iNc0271ixm8PajHDNb3nnKYYbhExnd0GRkUAcX4H0D4U6xN4o0+bwdem48NWss08pvSBcGNiuAO2cU7TPh/4C8cfBTxB4v8M6Dc6XfW5l+yRyXBkYeUAzDHQ5Gaw/hjrmjWfiL4qy3Wq2cEd9YXSWjSTACdjISAn94n2roP2fvGmg+HfhboljqOqWUTXHiGWG8gkmAZLeSIqXYf3c45oAiT4KaTN8DvDl/HbOnifVru0Rpmc4jSeXoV6cIahh8FfCzW/GepfCvSNP1GDW7KGRYNZefImuI1yysnTb9K7nxd8VvDdnpGp3VjqdjPFpHiWxSzt4plZ5rWJYtzoO4yX5HpXN6LY+GfDXxb1T4uSeMNGuNBkSa6s4IrgG5klkXiMp1BBzQBRh8DeAdD8D+DZtb8Gavquoa2DDdS2Mx3QyBtpbHT/wDVWp4p+F/w+8BeF7zULzw3qfil01c2sa28xEiRspYBgOPlxgn3q7pvxes9G0z4aPHrVqba6aZNato5VLQCQnDP3XaTn8KSW9uIPh5qWheFfipo2n6uPEs90L2fVEVprZtxHzc56r+VAGH8Lfh78O/iNo3ii8t9FutEaKWO0sFmuCWhmKHr65bHBqhp/wAE7PUPC/g2xkt5bLW73Vri11ScsTtiiDFiFPA4Xj6ijSr2Pwb8JvHdlceMNGv/ABBcXdvfW8tnerIZpNxYkHglsjJx613d/wDGjwzLpXgDxM11bJM17Iur2sbDzYd8RR5CvXG7BzQB5fqVt8FrpdWhs7GfTJ/D1yu03N3katGr7ZF9mOCRjFbepfCfwfoNzrfjrUGa58DrpqXWlRCbDTzSj5Ytw5+Uj9RXN+J/AXg/QLTxN4h1nxTpuqQ3O9tBg0+6DSyO7ZDOOwAPNWNV8V6ba/s7+B7P7RYapd2OqvLc6XNNncgD7RIoOQvNAHOfD7wvoutfCX4heIry1JvtIjheyZXIERZueO/41l/A/wAKQeNPiZpWh3qM1izNNebTjESKWbntngfjXqPw/wDEeheMfhv460EQ+FPBd3fwQQ26faDDFMQxJZixJ4xjj1pvwss9F+Edl4o8T6l4k8Ma5qQ00Q6fa2N+JDIXb5l457L07UAW5/hN4RPxT8ReE4LVmhvtD/tHw7L5x4cLyP8AaH19a5TT/hvpg+FXhiS6s5T4m8Ta4LW2fef3VuGwx2/Qf+PV1178RNBvE+G/j20ew0y90q9bTb3To58vFatwDgnO0DBya6TWPF3g26+PGn3UetaWugeEtGkmtCLhQk1y4+6nOGOCOncUAcj8UfhP4W0P4seCbHSbdm0HV7j7Lcp5pJMiHDDPbivIfi/o1h4f+Jmv6LpcRisrO8aKFC24qo7ZNe9+G/iN4Y8daLpt9qX9meHL3Q/EUV5HDJcgeZG+fMYbjnvzj0rz/wCOfg+21DxT4m8Z2HjXwndWk0z3MVrFqIa4df7oUdW9qAPGaKKKYBRRRQAVm6jj7WP9wf1rSrK1RsXg/wBwfzNVHcTJUyUG3qORVXW0juNPYLxIuWUHuO4qeB/es7W3MY4PcqPatJPQI7i6/BJb6kqyKVYwROflI+8o7V9JfsOXy3EHijw/csHgkiS48snIIwUYY9wa8N8dxH/indTvJJJm1DS45JnP3jgkde5AArr/ANmDV7rRfih9ktXG3ULWW3LgZxkblYflWM/dswneyfoe/wDhWS9t4Lvws7NMugXD2sHz5JhJ3xtzjPykD8K10fd0G589MYIP0rHls5NN8Y2l6JtyanCbWYHjMkYLx8+67x+Arohb2zoyTq0eeTuORn2YVwVJOUmztVk7FKVI5AVkDMefVWH4imeUyn5JOMdJDn9a1o7SLOdxfHQ7v6097S3CkmMc9fes7l2McMuBuhGe/wAworT+ywjgBgPaQ0Urhynl3iPxQt3G95BZz6hp9zZGNHtwx8tsY/eAjBJz2IrmfBniWXSLyxt9WmlWykjMduqsuIfnxulX1BBH0r7Dh0WwhiMUOn2sUbdUSBVU/gBUR8N6Ozbm0bTic5ybWPOfyrhw+Quh8El93/BOKliJU5cyPHLGTSzqTzX141hJKPLhBmG2cAAhx2z6frWB4vtby68By6hqUMj3cRz5xgQqoMqrjevQtnPXnBr6HOi2BGDp9rjGMeQvT8q4346Wcdv8JtXEcSIieRtVVAA/fx9BXoZbllSjiYzlO+qf4o6qOLcqqVt2j5aooor7494KKKKACiiigApMUtFABRRRQAUUUUAFFFFABRRRQAdqKKKACiiigAooooAKKKKACiiigAooooAKKKKAOs+GzyLc6hGhIV4V3fg2a761ywGelc38B4Vm1zUlZQwFsnBGf46980zTLcqM2sP/AH7FfO5nHmrNHiYut7Ou9Ox5hckLH+FedanzqVyf+mrfzr6kl0q22c2sP/fsV81eNEWPxhrEaqFC30wAAwB85rjoUuRt3PsuCsT7XEVFb7P6mRRRRXUfooUUUUAFFFFABRRXYfCjSbHV9eu4b+3hnSKyklRZWKpvA4LEdqTdjDE4iOHpSqyWiOPor2Lxv4d8N6D4a+1Wul6ebtpHjlSaSQjeEBIix15PGaydK0DRLX4YR+KbrS/tl3Cr7oXcqHPmBQTj0FLmPMp55SqUlUUXZy5Vtq/vPM+KK96uPh/4Pi0otLbNB9ohYpKZCTCzugTP+6WxWT4l8I+H7S3udNstKjfU47UySxtMySZWMHdFnhgDnIpc6MKXEmGqy5Yxl+H37njdFejeEdP0zVfBSv8A2Dayah/aMOnrKXfJDjlyM9R+VXfE3gfSYfido2mWyNDpV8mWXdySmdwB9Tj9afMdTzmjCrKlNNNc3b7Ku+vbY8s4or0qGz8OzeGbzxQPDLo1q624tmkbyZC0u3eD1OBwfeuwb4aeG5BYNBbMFW8865DOc/Zyudn4HA/GlzIxrcQUKH8SLWrXTdK76+a+88For6Em+GnheTWrGeOz2WkQmW5h3n52YkRfqD+VZGn+CvDcnjDVbOTTt1tALMxpvPG/7350c6MIcUYSabUXor9O9u/z9DxLiivc7D4d+G5Lqxu1tzNpskk9wTv5aIquxD6FWJH4Vmy+CtF07WbG0uLES4069nlDMcSPG3yH8sUc6NI8SYWTsk76/hfz8vxR4+oLMFUEknAA7mnTRyQytFNG0cinDKwwQa9m0rTfD+bW6i0SwtJv7EGprK0j7Ul34APX5f1rhfiJbWPkaVqluiLc6hHJLcmORnRmDkZG7nHFNSOnDZvHEVlTUGunTfV9/JnIUUUVR64UUUUAFFFFABTLhWkt5Y1+8yFR9SKfT7cA3EQPILqD+dImfws7j4c2EWjeF9N0uPy/3FuqsVxy2PmP513lrs2cqOa1NF0y2TCx2sKKDwFjAFdHFp8Wz/Up0/uiskz+dEtD5e/aqihSw0B4o1VmnnyQoGflSvB6+lP20bdYNL8MFUC5ubnoMfwx1810m7s1jsFFFFIoKKKKACiu6+BPhi08WfEey0/UoTNpsEcl1eoGxmJFzjPudo/GvZtU+HHw98N2jLr9pYwWc+pXKLNPcOs5i2K8KwgcMctg57UgPl+jivq1vAPwt/4TG60WWw0wXlsryW1tHcyFjCtuXLXA/h+bGMdq8l+IOjaI3wxtvEGn6XYW14dals2k095GhkjWNSCu/nqf0oA8so4r3nwT4L8Jat4f8EaXe6EWutfsr6abUUmYPA8J+UkdNuODn2rL+Mnh3w7p/jPSvCmkafpNpFc3VtFJPBJI1xGH2BvM3fLj5iRj0oA8aor6E0LwT4Q1/wCJEvh+Hwle2dloOpzRXd0HYxXNvEh4dj0dmGRjsa6TSvg54Ma8i0q6tNl8+uTS2qtKf9Isl2kx/UK4Of8AZoA+V6TA9BX1Jp/w48Cal48t/DDeHPIS30a21Q3aTt+9ZpNrxOOmCOmOetQaj8LfB+teJrjwlp+htYXEGnW97FfRzMdxeba6ODx93p9KAPmLj2pa+mvE/grwb4f17xDHB4StLrTotAk1axead93mRsI2jODjbkbvX5qm8H/DbwVqnxBvrW50NBZ/2Rpl0kIkbajzH58H0NAHy/RX1DrPgPwNpXhLUdYbRdEXVIYIpistxMbII8jCMqwGSSq8gdDXBeP/AA/4Um+Hcur+GtDhje1W2e6cXDrPbNISGEkbjmMnAVhQB43xRgelfSy+EfAVt420jQ7zQtLfTpNGF9dtHNL9rQrb+YzN/DtPbFY+r/C3wzaePvBWhj95ZXtjc3lxIkmDeIm90x6FlCjj3oA8Bo4r2qx0/wAHXPgifx9/wgtxGyTW9n9gkkcWzmSQgyoepAUbT/tV2mq/CnwXp/jvwzpMemvJaXlrqU04eQkkoA0YJ/2d2PwoA+YeKTA9BX1T4l8AfDbRvtFzqGkWFvtcxacyzTNCXESs32ogfIMt196+f/ipo6aD461DT4tO/s6FSjxQCbzVCsoIKv3U5yPY0AcvRRRTAKKKKACsbWGAvgCQPkH8zWzX0f8Asx6LpmoeBpprzTLK6kGoyqHmt0dsBI+MkdOaadhM+WLVlI6jn3rM1qRXVdxBYHBr9LbHwroBTnw/pP8A4Axf/E1e/wCEQ8OMBu8N6MfrYRf/ABNU3dEqdj87PGt9DceB/BmGSQxWEsDEschhKT0+hA/CnfBfUVs/iLolxI3ypdKGx6Hj+tfom3hPw8yKjeHdIZU+6psYiF+g28UsXhTw/DIskPh/SYnU5VksYlIPsQtZyi5RsDldWPKvEjpJpbXEKsXtZFuUGCM7DnHPQkAj8a1ElEyAqjYI7rXpx0y3IINtEQeoKCgaZbjpbRD/AIAKw9hLua+3XY8uWNlyI43Q+2ME/Soku7pSuYYlXkMZGIGfy6fjXq/9mw/8+8f/AHwKQ6ZAww1tER6FBUvDeZSxFuh5iJJMDdDFn2NFenDS7cDAtogPQRiij6s+5X1ryN7yh6UeUPSp6K6zjIPKHpXA/tCxhfhBrZ/69/8A0ojr0WvP/wBon/kjuuf9u/8A6UR1tQ/ix9UbYf8AjQ9V+Z8f0UUV9KfVBRRRQAUUUUAFFFFABRRRQAUUUUAFFFFABRRRQAUUUUAFFFFABRRRQAUUUUAFFFFABRRRQAUUUUAeofs6ru8Qap/16p/6HX0fpUQ2LxXzn+zj/wAjDqv/AF6p/wCh19JaT9xa8DH/AMd/I+dzH+O/kXJYh5fSvk/x8MeONdH/AFEJv/QzX1tL/q6+SviB/wAj1r3/AGEJ/wD0M1zQ3PruAv8Aeav+H9TDooorQ/UAooooAKKKKACremalfaY80ljcNA00TQyEAHcjdRzVSikKUYyXLJXR0n/Cc+Kvs6QNqpeNAAoeCNsYAHBK56Ac0N448TNcpO2ohtsZj8swp5bAnJyuMEk85rm6KLI5vqGF/wCfcfuRu33i/wASXtnLZ3WqzSwSkl0Krzlgx7Z6gflU0vjjxRNBJFNqryeYhQu0aF1UjBCtjIyOuK5yiiyH9Sw1rezj9yNTR/EOs6RAIdOvnt4/OE+0Kp/eAYDcj0NNOu6vstF+3Sj7HK01uRjMbsckg9eTWbRRY0eHpOTlyq78joz438Sm6+0G/X7hjMXkp5RBOTlMYJJ5zjOaRfG3ipS+NZn+ckt8q85IJ7eoFc7RRZGX1HDf8+4/cjpG8deLWkMh1qfcSpJ2J1Ukjt6sfzpT468VGOJf7VZTGwYOI0DMR93ccc4zxmuaooshfUML/wA+o/cjYHifXho76ONSl+wuSWhwMZLbjzjPXmrlx448UXFnJazao0iOhjLGNN4QjBUNjIB71zdFFkU8Hh27umt77Lfubdn4s8QWjxPb6iymK2+yJmNGAhznZgjBGaqazrOpaw8TajcCYxAhMRqgUE5PCgVn0UWLjhqMZc8YJPvZXCiiimbBRRRQAUUUUAFSWv8Ax9Q/9dF/mKjqW1/4+4f+ui/zFImfws+otHjG78a6SGIbOnasDRvvfjXSw/c/CsT+dT5m/blTbpPhT/r5uv8A0COvlyvqf9ur/kEeE/8Ar6uv/QI6+WKTNI7BRRRQUFFFFAGhpGtappMN9Dp121ul/bm1ugqgmSI9VyRkA47Yq9rvjHxLrmn6dp+ratLd22m4+xo6r+6wAByBk8ADnNYNFAHRW/jfxTB4ql8UxatINYmQxyXJjQllK7SCpXb0GOlaMnxQ8cSWj2b6xEbdySYvsFvtyRgkDZwcdxXGUUAdRZ/EDxhZ6AmhWutyw2EcbRJGkSBlRjllD7dwBPUZqPxL458U+I7dINZ1QXSxurq32eJHDKMKd6qG4+tc3RQB2GpfE3xvqGmz6fca4/2e5hMNyqQxoZwQAS7Bcs2ABuznAqB/iH40abSZjr1x5mj/APHgwRAYflC+nPygDnNctRQB2cnxT8fSLAp8RzjyDGUKwxq37s5QEhcsB6HIqUfFr4hgqV8SzKy4AZYIgxABABIXJxk4z0rh6KAOgtvGnie30j+yYdWlWy8iW28soh/dSsGkXJGcFgD1rVtPip48tLG1tLXXniW1CLHIsMfmFU+4rNtywXsDXFUUAdhYfE3xzY6eun2+vObVQQIpbeKRcbi2PmU9yT7ZqHXfiF4u1vRpNJ1LVfOtZSnmgQRo0gQ5RWZVBKqeg6CuVooA7Gb4neOZrb7PJrm5fs/2bd9lh3+Vt2bd2zdjbx1rKHi7xJ5+jz/2vceboqCPTn4zAoOcA45H1zWHRQB2Y+KHjUai17/ayZaIReQbaPyAobcMR7dud3zZxnNEPxR8dR2dxbDXpXE7yOZHjRpEMhzJscjKhu4FcZRQB2Vv8UPHUM1zJ/bzyi7kElzHLBG8cp2hfmUrjGABiud8Ra1qfiDVptV1e6a5u5sbnIA4AwAAOAAABgVn0UAFFFFABRRRQAV9UfskIG+Hdwf+opL/AOi4q+V6+rP2Rf8AknNx/wBhWb/0XFQTLY+gNPiGwcVpCIYHFVNO+4K0R0FMzIfKHpR5Q9KnooAg8oelHlD0qegAnpQBB5Q9KUQ56CrIT1p44pXKUSr9n+lFWqKVyuVENFFFUZhXn/7RP/JHdc/7d/8A0ojr0Csjxjoll4j8NXui6grm2ukCtsOGBDAgj3BAP4VpSkozjJ9GaUpKFSMn0aPhaivoC5+A+hxk7da1Y/UR/wDxNU2+CGkA8atqf5R//E17f9oUe5739o0O54XRXuf/AApHSf8AoLan+Uf/AMTR/wAKR0n/AKC2p/lH/wDE0f2hQ7/gH9oUO54ZRXuf/CkdJ/6C2p/lH/8AE0f8KR0n/oLan+Uf/wATR/aFDv8AgH9oUO54ZRXuf/CkdJ/6C2p/lH/8TR/wpHSf+gtqf5R//E0f2hQ7/gH9oUO54ZRXuf8AwpHSf+gtqf5R/wDxNH/CkdJ/6C2p/lH/APE0f2hQ7/gH9oUO54ZRXuf/AApHSf8AoLan+Uf/AMTR/wAKR0n/AKC2p/lH/wDE0f2hQ7/gH9oUO54ZRXuf/CkdJ/6C2p/lH/8AE0f8KR0n/oLan+Uf/wATR/aFDv8AgH9oUO54ZRXuf/CkdJ/6C2p/lH/8TR/wpHSf+gtqf5R//E0f2hQ7/gH9oUO54ZRXuf8AwpHSf+gtqf5R/wDxNH/CkdJ/6C2p/lH/APE0f2hQ7/gH9oUO54ZRXuf/AApHSf8AoLan+Uf/AMTR/wAKR0n/AKC2p/lH/wDE0f2hQ7/gH9oUO54ZRXuf/CkdJ/6C2p/lH/8AE0f8KR0n/oLan+Uf/wATR/aFDv8AgH9oUO54ZRXuf/CkdJ/6C2p/lH/8TR/wpHSf+gtqf5R//E0f2hQ7/gH9oUO54ZRXuf8AwpHSf+gtqf5R/wDxNH/CkdJ/6C2p/lH/APE0f2hQ7/gH9oUO54ZRXuf/AApHSf8AoLan+Uf/AMTR/wAKR0n/AKC2p/lH/wDE0f2hQ7/gH9oUO54ZRXuf/CkdJ/6C2p/lH/8AE0D4I6R/0FtT/KP/AOJo/tCh3D+0KHcwP2b+fEOq/wDXqn/odfSWlD5BXnvw7+H2neE5LiWzluLia4AV5JiMhQc4AAA616VYRbUFeTiqsatVyjsePjKsatVyjsWZP9XXyV8QP+R717/sIz/+hmvrh1+WvLfFvwp0bVtZutVF5e20ly5kkSMqVLHqeQTyawi7Hv8ACmbYbLa85YhtJq21+p8+0V7BL8I9NU8alqB/BP8ACo/+FTaf/wBBK/8AyT/Cr5kfdf645V/O/wDwFnkdFeuf8Km0/wD6CV/+Sf4Uf8Km0/8A6CV/+Sf4UcyH/rjlX87+5nkdFeuf8Km0/wD6CV/+Sf4Uf8Km0/8A6CV/+Sf4UcyD/XHKv539zPI6K9c/4VNp/wD0Er/8k/wo/wCFTaf/ANBK/wDyT/CjmQf645V/O/uZ5HRXrn/CptP/AOglf/kn+FH/AAqbT/8AoJX/AOSf4UcyD/XHKv539zPI6K9c/wCFTaf/ANBK/wDyT/Cj/hU2n/8AQSv/AMk/wo5kH+uOVfzv7meR0V65/wAKm0//AKCV/wDkn+FH/CptP/6CV/8Akn+FHMg/1xyr+d/czyOivXP+FTaf/wBBK/8AyT/Cj/hU2n/9BK//ACT/AAo5kH+uOVfzv7meR0V65/wqbT/+glf/AJJ/hR/wqbT/APoJX/5J/hRzIP8AXHKv539zPI6K9c/4VNp//QSv/wAk/wAKP+FTaf8A9BK//JP8KOZB/rjlX87+5nkdFeuf8Km0/wD6CV/+Sf4Uf8Km0/8A6CV/+Sf4UcyD/XHKv539zPI6K9c/4VNp/wD0Er/8k/wo/wCFTaf/ANBK/wDyT/CjmQf645V/O/uZ5HRXrn/CptP/AOglf/kn+FH/AAqbT/8AoJX/AOSf4UcyD/XHKv539zPI6K9c/wCFTaf/ANBK/wDyT/Cj/hU2n/8AQSv/AMk/wo5kH+uOVfzv7meR1Laf8fcP/XRf5ivV/wDhU2n/APQSv/yT/CrWm/CnS4L2GeS7vZxGwby22gNj1wM0uZEVOMcr5XaT+5no+kD5/wAa6SH7n4VkaZbletbUa/LWZ+PHzP8At1f8gjwn/wBfV1/6BHXyxX6CfGH4caL8RtItrHV5rq3e0lMlvPbkb0LABhgggg4HbtXj9x+zJ4ajPy+ItcP1EP8A8RSLi1Y+W6K+nD+zX4e/6D+tflF/8TSf8M2eHv8AoP61+UX/AMTQVzI+ZKK+m/8Ahmzw9/0H9a/KL/4mj/hmzw9/0H9a/KL/AOJoDmR8yUV9N/8ADNnh7/oP61+UX/xNH/DNnh7/AKD+tflF/wDE0BzI+ZKK+m/+GbPD3/Qf1r8ov/iaP+GbPD3/AEH9a/KL/wCJoDmR8yUV9N/8M2eHv+g/rX5Rf/E0f8M2eHv+g/rX5Rf/ABNAcyPmSivpv/hmzw9/0H9a/KL/AOJo/wCGbPD3/Qf1r8ov/iaA5kfMlFfTf/DNnh7/AKD+tflF/wDE0f8ADNnh7/oP61+UX/xNAcyPmSivpv8A4Zs8Pf8AQf1r8ov/AImj/hmzw9/0H9a/KL/4mgOZHzJRX03/AMM2eHv+g/rX5Rf/ABNH/DNnh7/oP61+UX/xNAcyPmSivpv/AIZs8Pf9B/Wvyi/+Jo/4Zs8Pf9B/Wvyi/wDiaA5kfMlFfTf/AAzZ4e/6D+tflF/8TR/wzZ4e/wCg/rX5Rf8AxNAcyPmSivpv/hmzw9/0H9a/KL/4mj/hmzw9/wBB/Wvyi/8AiaA5kfMlFfTf/DNnh7/oP61+UX/xNH/DNnh7/oP61+UX/wATQHMj5kor6b/4Zs8Pf9B/Wvyi/wDiaP8Ahmzw9/0H9a/KL/4mgOZHzJX1b+yIM/Dm4/7Cs3/ouKs5f2a/Dp/5j+t/lF/8TXrnwy8E6d4L8Px6LpZmeISNK8kpy8jtjLHHHQAcelBLZ3en/cFaI6Cqdom1MVdUEgUyAoAJp4T1p44pXKURgT1p4ooqS0rBRRRQMKKKKAIaKKKsxCmuMqRTqKAKUtsrdqhNiv8AdrSxRigDM+wr/do+wr/drTxRigDM+wr/AHaPsK/3a08UYoAzPsK/3aPsK/3a08UYoAzPsK/3aPsK/wB2tPFGKAMz7Cv92j7Cv92tPFGKAMz7Cv8Ado+wr/drTxRigDM+wr/do+wr/drTxRigDM+wr/do+wr/AHa08UYoAzPsK/3aPsK/3a08UYoAzPsK/wB2j7Cv92tPFGKAMz7Cv92j7Cv92tPFGKAMz7Cv92j7Cv8AdrTxRigDM+wr/do+wr/drTxRigDM+wr/AHaBYr/drTxRigCjHaKp6Vajj2ipMUtADSOKglhDdqs0lAGc9kpP3ab9hX+7WnijFAGZ9hX+7R9hX+7WnijFAGZ9hX+7R9hX+7WnijFAGZ9hX+7R9hX+7WnijFAGZ9hX+7R9hX+7WnijFAGZ9hX+7R9hX+7WnijFAGZ9hX+7R9hX+7WnijFAGZ9hX+7R9hX+7WnijFAGZ9hX+7R9hX+7WnijFAGZ9hX+7R9hX+7WnijFAGZ9hX+7R9hX+7WnijFAGZ9hX+7R9hX+7WnijFAGZ9hX+7R9hX+7WnijFAGZ9hX+7R9hX+7WnijFAGZ9hX+7TlslH8NaOKMUAV4YQvapwOKXFLQBFIm6qslqrHpV+kxQBmGxX+7R9hX+7WnijFAGZ9hX+7R9hX+7WnijFAGZ9hX+7R9hX+7WnijFAGZ9hX+7R9hX+7WnijFAGZ9hX+7R9hX+7WnijFAGZ9hX+7R9hX+7WnijFAGZ9hX+7R9hX+7WnijFAGZ9hX+7R9hX+7WnijFAGZ9hX+7R9hX+7WnijFAGZ9hX+7R9hX+7WnijFAGZ9hX+7R9hX+7WnijFAGZ9hX+7R9hX+7WnijFAGZ9hX+7R9hX+7WnijFAGZ9hX+7R9hX+7WnigLk0AZosV/u1NDagHgVfWMd6eFApXKUWRRQ7RzUwGBiiipLSsFFFFAwooooAKKKKACiiigD//2Q=="/>
          <p:cNvSpPr>
            <a:spLocks noChangeAspect="1" noChangeArrowheads="1"/>
          </p:cNvSpPr>
          <p:nvPr>
            <p:custDataLst>
              <p:tags r:id="rId3"/>
            </p:custDataLst>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7" name="Espace réservé du contenu 6"/>
          <p:cNvPicPr>
            <a:picLocks noGrp="1" noChangeAspect="1"/>
          </p:cNvPicPr>
          <p:nvPr>
            <p:ph idx="1"/>
            <p:custDataLst>
              <p:tags r:id="rId4"/>
            </p:custDataLst>
          </p:nvPr>
        </p:nvPicPr>
        <p:blipFill>
          <a:blip r:embed="rId9" cstate="email">
            <a:extLst>
              <a:ext uri="{28A0092B-C50C-407E-A947-70E740481C1C}">
                <a14:useLocalDpi xmlns:a14="http://schemas.microsoft.com/office/drawing/2010/main" val="0"/>
              </a:ext>
            </a:extLst>
          </a:blip>
          <a:stretch>
            <a:fillRect/>
          </a:stretch>
        </p:blipFill>
        <p:spPr>
          <a:xfrm>
            <a:off x="6172288" y="2078972"/>
            <a:ext cx="2266950" cy="4038600"/>
          </a:xfrm>
          <a:prstGeom prst="rect">
            <a:avLst/>
          </a:prstGeom>
        </p:spPr>
      </p:pic>
      <p:pic>
        <p:nvPicPr>
          <p:cNvPr id="9" name="Image 8"/>
          <p:cNvPicPr>
            <a:picLocks noChangeAspect="1"/>
          </p:cNvPicPr>
          <p:nvPr>
            <p:custDataLst>
              <p:tags r:id="rId5"/>
            </p:custDataLst>
          </p:nvPr>
        </p:nvPicPr>
        <p:blipFill>
          <a:blip r:embed="rId10" cstate="email">
            <a:extLst>
              <a:ext uri="{28A0092B-C50C-407E-A947-70E740481C1C}">
                <a14:useLocalDpi xmlns:a14="http://schemas.microsoft.com/office/drawing/2010/main" val="0"/>
              </a:ext>
            </a:extLst>
          </a:blip>
          <a:stretch>
            <a:fillRect/>
          </a:stretch>
        </p:blipFill>
        <p:spPr>
          <a:xfrm>
            <a:off x="8690742" y="1674200"/>
            <a:ext cx="2589893" cy="4606557"/>
          </a:xfrm>
          <a:prstGeom prst="rect">
            <a:avLst/>
          </a:prstGeom>
        </p:spPr>
      </p:pic>
      <p:sp>
        <p:nvSpPr>
          <p:cNvPr id="4" name="Rectangle 3"/>
          <p:cNvSpPr/>
          <p:nvPr>
            <p:custDataLst>
              <p:tags r:id="rId6"/>
            </p:custDataLst>
          </p:nvPr>
        </p:nvSpPr>
        <p:spPr>
          <a:xfrm>
            <a:off x="365125" y="2601628"/>
            <a:ext cx="6096000" cy="2246769"/>
          </a:xfrm>
          <a:prstGeom prst="rect">
            <a:avLst/>
          </a:prstGeom>
        </p:spPr>
        <p:txBody>
          <a:bodyPr>
            <a:spAutoFit/>
          </a:bodyPr>
          <a:lstStyle/>
          <a:p>
            <a:r>
              <a:rPr lang="fr-CA" sz="2000">
                <a:solidFill>
                  <a:srgbClr val="575756"/>
                </a:solidFill>
                <a:latin typeface="Calibri" panose="020F0502020204030204" pitchFamily="34" charset="0"/>
                <a:cs typeface="Calibri" panose="020F0502020204030204" pitchFamily="34" charset="0"/>
              </a:rPr>
              <a:t>Disponible sur l’App Store ou le Google Store</a:t>
            </a:r>
          </a:p>
          <a:p>
            <a:pPr marL="800100" lvl="1" indent="-342900">
              <a:buClr>
                <a:srgbClr val="BCC700"/>
              </a:buClr>
              <a:buFont typeface="Wingdings" panose="05000000000000000000" pitchFamily="2" charset="2"/>
              <a:buChar char="§"/>
            </a:pPr>
            <a:r>
              <a:rPr lang="fr-CA" sz="2000">
                <a:solidFill>
                  <a:srgbClr val="575756"/>
                </a:solidFill>
                <a:latin typeface="Calibri" panose="020F0502020204030204" pitchFamily="34" charset="0"/>
                <a:cs typeface="Calibri" panose="020F0502020204030204" pitchFamily="34" charset="0"/>
              </a:rPr>
              <a:t>Horaire des cours</a:t>
            </a:r>
          </a:p>
          <a:p>
            <a:pPr marL="800100" lvl="1" indent="-342900">
              <a:buClr>
                <a:srgbClr val="BCC700"/>
              </a:buClr>
              <a:buFont typeface="Wingdings" panose="05000000000000000000" pitchFamily="2" charset="2"/>
              <a:buChar char="§"/>
            </a:pPr>
            <a:r>
              <a:rPr lang="fr-CA" sz="2000">
                <a:solidFill>
                  <a:srgbClr val="575756"/>
                </a:solidFill>
                <a:latin typeface="Calibri" panose="020F0502020204030204" pitchFamily="34" charset="0"/>
                <a:cs typeface="Calibri" panose="020F0502020204030204" pitchFamily="34" charset="0"/>
              </a:rPr>
              <a:t>Informations sur le Collège</a:t>
            </a:r>
          </a:p>
          <a:p>
            <a:pPr marL="800100" lvl="1" indent="-342900">
              <a:buClr>
                <a:srgbClr val="BCC700"/>
              </a:buClr>
              <a:buFont typeface="Wingdings" panose="05000000000000000000" pitchFamily="2" charset="2"/>
              <a:buChar char="§"/>
            </a:pPr>
            <a:r>
              <a:rPr lang="fr-CA" sz="2000">
                <a:solidFill>
                  <a:srgbClr val="575756"/>
                </a:solidFill>
                <a:latin typeface="Calibri" panose="020F0502020204030204" pitchFamily="34" charset="0"/>
                <a:cs typeface="Calibri" panose="020F0502020204030204" pitchFamily="34" charset="0"/>
              </a:rPr>
              <a:t>Absence des enseignants</a:t>
            </a:r>
          </a:p>
          <a:p>
            <a:pPr marL="800100" lvl="1" indent="-342900">
              <a:buClr>
                <a:srgbClr val="BCC700"/>
              </a:buClr>
              <a:buFont typeface="Wingdings" panose="05000000000000000000" pitchFamily="2" charset="2"/>
              <a:buChar char="§"/>
            </a:pPr>
            <a:r>
              <a:rPr lang="fr-CA" sz="2000">
                <a:solidFill>
                  <a:srgbClr val="575756"/>
                </a:solidFill>
                <a:latin typeface="Calibri" panose="020F0502020204030204" pitchFamily="34" charset="0"/>
                <a:cs typeface="Calibri" panose="020F0502020204030204" pitchFamily="34" charset="0"/>
              </a:rPr>
              <a:t>Fermeture du Collège en cas de tempête</a:t>
            </a:r>
          </a:p>
          <a:p>
            <a:pPr marL="800100" lvl="1" indent="-342900">
              <a:buClr>
                <a:srgbClr val="BCC700"/>
              </a:buClr>
              <a:buFont typeface="Wingdings" panose="05000000000000000000" pitchFamily="2" charset="2"/>
              <a:buChar char="§"/>
            </a:pPr>
            <a:r>
              <a:rPr lang="fr-CA" sz="2000">
                <a:solidFill>
                  <a:srgbClr val="575756"/>
                </a:solidFill>
                <a:latin typeface="Calibri" panose="020F0502020204030204" pitchFamily="34" charset="0"/>
                <a:cs typeface="Calibri" panose="020F0502020204030204" pitchFamily="34" charset="0"/>
              </a:rPr>
              <a:t>Actualités touchant le Collège</a:t>
            </a:r>
          </a:p>
          <a:p>
            <a:pPr marL="800100" lvl="1" indent="-342900">
              <a:buClr>
                <a:srgbClr val="BCC700"/>
              </a:buClr>
              <a:buFont typeface="Wingdings" panose="05000000000000000000" pitchFamily="2" charset="2"/>
              <a:buChar char="§"/>
            </a:pPr>
            <a:r>
              <a:rPr lang="fr-CA" sz="2000">
                <a:solidFill>
                  <a:srgbClr val="575756"/>
                </a:solidFill>
                <a:latin typeface="Calibri" panose="020F0502020204030204" pitchFamily="34" charset="0"/>
                <a:cs typeface="Calibri" panose="020F0502020204030204" pitchFamily="34" charset="0"/>
              </a:rPr>
              <a:t>Carrefour de l’information étudiante</a:t>
            </a:r>
          </a:p>
        </p:txBody>
      </p:sp>
      <p:sp>
        <p:nvSpPr>
          <p:cNvPr id="10" name="Rectangle 9"/>
          <p:cNvSpPr/>
          <p:nvPr>
            <p:custDataLst>
              <p:tags r:id="rId7"/>
            </p:custDataLst>
          </p:nvPr>
        </p:nvSpPr>
        <p:spPr>
          <a:xfrm>
            <a:off x="365125" y="1786585"/>
            <a:ext cx="3672544" cy="584775"/>
          </a:xfrm>
          <a:prstGeom prst="rect">
            <a:avLst/>
          </a:prstGeom>
        </p:spPr>
        <p:txBody>
          <a:bodyPr wrap="none">
            <a:spAutoFit/>
          </a:bodyPr>
          <a:lstStyle/>
          <a:p>
            <a:r>
              <a:rPr lang="fr-CA" sz="3200" b="1">
                <a:solidFill>
                  <a:srgbClr val="575756"/>
                </a:solidFill>
                <a:latin typeface="Calibri" panose="020F0502020204030204" pitchFamily="34" charset="0"/>
                <a:cs typeface="Calibri" panose="020F0502020204030204" pitchFamily="34" charset="0"/>
              </a:rPr>
              <a:t>L’application mobile </a:t>
            </a:r>
          </a:p>
        </p:txBody>
      </p:sp>
    </p:spTree>
    <p:extLst>
      <p:ext uri="{BB962C8B-B14F-4D97-AF65-F5344CB8AC3E}">
        <p14:creationId xmlns:p14="http://schemas.microsoft.com/office/powerpoint/2010/main" val="1881832520"/>
      </p:ext>
    </p:extLst>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3"/>
</p:tagLst>
</file>

<file path=ppt/tags/tag11.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3"/>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1"/>
</p:tagLst>
</file>

<file path=ppt/tags/tag16.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3"/>
</p:tagLst>
</file>

<file path=ppt/tags/tag18.xml><?xml version="1.0" encoding="utf-8"?>
<p:tagLst xmlns:a="http://schemas.openxmlformats.org/drawingml/2006/main" xmlns:r="http://schemas.openxmlformats.org/officeDocument/2006/relationships" xmlns:p="http://schemas.openxmlformats.org/presentationml/2006/main">
  <p:tag name="NUM" val="4"/>
</p:tagLst>
</file>

<file path=ppt/tags/tag19.xml><?xml version="1.0" encoding="utf-8"?>
<p:tagLst xmlns:a="http://schemas.openxmlformats.org/drawingml/2006/main" xmlns:r="http://schemas.openxmlformats.org/officeDocument/2006/relationships" xmlns:p="http://schemas.openxmlformats.org/presentationml/2006/main">
  <p:tag name="NUM" val="5"/>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1"/>
</p:tagLst>
</file>

<file path=ppt/tags/tag21.xml><?xml version="1.0" encoding="utf-8"?>
<p:tagLst xmlns:a="http://schemas.openxmlformats.org/drawingml/2006/main" xmlns:r="http://schemas.openxmlformats.org/officeDocument/2006/relationships" xmlns:p="http://schemas.openxmlformats.org/presentationml/2006/main">
  <p:tag name="NUM" val="2"/>
</p:tagLst>
</file>

<file path=ppt/tags/tag22.xml><?xml version="1.0" encoding="utf-8"?>
<p:tagLst xmlns:a="http://schemas.openxmlformats.org/drawingml/2006/main" xmlns:r="http://schemas.openxmlformats.org/officeDocument/2006/relationships" xmlns:p="http://schemas.openxmlformats.org/presentationml/2006/main">
  <p:tag name="NUM" val="3"/>
</p:tagLst>
</file>

<file path=ppt/tags/tag23.xml><?xml version="1.0" encoding="utf-8"?>
<p:tagLst xmlns:a="http://schemas.openxmlformats.org/drawingml/2006/main" xmlns:r="http://schemas.openxmlformats.org/officeDocument/2006/relationships" xmlns:p="http://schemas.openxmlformats.org/presentationml/2006/main">
  <p:tag name="NUM" val="4"/>
</p:tagLst>
</file>

<file path=ppt/tags/tag24.xml><?xml version="1.0" encoding="utf-8"?>
<p:tagLst xmlns:a="http://schemas.openxmlformats.org/drawingml/2006/main" xmlns:r="http://schemas.openxmlformats.org/officeDocument/2006/relationships" xmlns:p="http://schemas.openxmlformats.org/presentationml/2006/main">
  <p:tag name="NUM" val="5"/>
</p:tagLst>
</file>

<file path=ppt/tags/tag25.xml><?xml version="1.0" encoding="utf-8"?>
<p:tagLst xmlns:a="http://schemas.openxmlformats.org/drawingml/2006/main" xmlns:r="http://schemas.openxmlformats.org/officeDocument/2006/relationships" xmlns:p="http://schemas.openxmlformats.org/presentationml/2006/main">
  <p:tag name="NUM" val="6"/>
</p:tagLst>
</file>

<file path=ppt/tags/tag26.xml><?xml version="1.0" encoding="utf-8"?>
<p:tagLst xmlns:a="http://schemas.openxmlformats.org/drawingml/2006/main" xmlns:r="http://schemas.openxmlformats.org/officeDocument/2006/relationships" xmlns:p="http://schemas.openxmlformats.org/presentationml/2006/main">
  <p:tag name="NUM" val="7"/>
</p:tagLst>
</file>

<file path=ppt/tags/tag27.xml><?xml version="1.0" encoding="utf-8"?>
<p:tagLst xmlns:a="http://schemas.openxmlformats.org/drawingml/2006/main" xmlns:r="http://schemas.openxmlformats.org/officeDocument/2006/relationships" xmlns:p="http://schemas.openxmlformats.org/presentationml/2006/main">
  <p:tag name="NUM" val="1"/>
</p:tagLst>
</file>

<file path=ppt/tags/tag28.xml><?xml version="1.0" encoding="utf-8"?>
<p:tagLst xmlns:a="http://schemas.openxmlformats.org/drawingml/2006/main" xmlns:r="http://schemas.openxmlformats.org/officeDocument/2006/relationships" xmlns:p="http://schemas.openxmlformats.org/presentationml/2006/main">
  <p:tag name="NUM" val="1"/>
</p:tagLst>
</file>

<file path=ppt/tags/tag29.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30.xml><?xml version="1.0" encoding="utf-8"?>
<p:tagLst xmlns:a="http://schemas.openxmlformats.org/drawingml/2006/main" xmlns:r="http://schemas.openxmlformats.org/officeDocument/2006/relationships" xmlns:p="http://schemas.openxmlformats.org/presentationml/2006/main">
  <p:tag name="NUM" val="3"/>
</p:tagLst>
</file>

<file path=ppt/tags/tag31.xml><?xml version="1.0" encoding="utf-8"?>
<p:tagLst xmlns:a="http://schemas.openxmlformats.org/drawingml/2006/main" xmlns:r="http://schemas.openxmlformats.org/officeDocument/2006/relationships" xmlns:p="http://schemas.openxmlformats.org/presentationml/2006/main">
  <p:tag name="NUM" val="1"/>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3.xml><?xml version="1.0" encoding="utf-8"?>
<p:tagLst xmlns:a="http://schemas.openxmlformats.org/drawingml/2006/main" xmlns:r="http://schemas.openxmlformats.org/officeDocument/2006/relationships" xmlns:p="http://schemas.openxmlformats.org/presentationml/2006/main">
  <p:tag name="NUM" val="3"/>
</p:tagLst>
</file>

<file path=ppt/tags/tag34.xml><?xml version="1.0" encoding="utf-8"?>
<p:tagLst xmlns:a="http://schemas.openxmlformats.org/drawingml/2006/main" xmlns:r="http://schemas.openxmlformats.org/officeDocument/2006/relationships" xmlns:p="http://schemas.openxmlformats.org/presentationml/2006/main">
  <p:tag name="NUM" val="1"/>
</p:tagLst>
</file>

<file path=ppt/tags/tag35.xml><?xml version="1.0" encoding="utf-8"?>
<p:tagLst xmlns:a="http://schemas.openxmlformats.org/drawingml/2006/main" xmlns:r="http://schemas.openxmlformats.org/officeDocument/2006/relationships" xmlns:p="http://schemas.openxmlformats.org/presentationml/2006/main">
  <p:tag name="NUM" val="2"/>
</p:tagLst>
</file>

<file path=ppt/tags/tag36.xml><?xml version="1.0" encoding="utf-8"?>
<p:tagLst xmlns:a="http://schemas.openxmlformats.org/drawingml/2006/main" xmlns:r="http://schemas.openxmlformats.org/officeDocument/2006/relationships" xmlns:p="http://schemas.openxmlformats.org/presentationml/2006/main">
  <p:tag name="NUM" val="3"/>
</p:tagLst>
</file>

<file path=ppt/tags/tag37.xml><?xml version="1.0" encoding="utf-8"?>
<p:tagLst xmlns:a="http://schemas.openxmlformats.org/drawingml/2006/main" xmlns:r="http://schemas.openxmlformats.org/officeDocument/2006/relationships" xmlns:p="http://schemas.openxmlformats.org/presentationml/2006/main">
  <p:tag name="NUM" val="5"/>
</p:tagLst>
</file>

<file path=ppt/tags/tag38.xml><?xml version="1.0" encoding="utf-8"?>
<p:tagLst xmlns:a="http://schemas.openxmlformats.org/drawingml/2006/main" xmlns:r="http://schemas.openxmlformats.org/officeDocument/2006/relationships" xmlns:p="http://schemas.openxmlformats.org/presentationml/2006/main">
  <p:tag name="NUM" val="4"/>
</p:tagLst>
</file>

<file path=ppt/tags/tag39.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40.xml><?xml version="1.0" encoding="utf-8"?>
<p:tagLst xmlns:a="http://schemas.openxmlformats.org/drawingml/2006/main" xmlns:r="http://schemas.openxmlformats.org/officeDocument/2006/relationships" xmlns:p="http://schemas.openxmlformats.org/presentationml/2006/main">
  <p:tag name="NUM" val="2"/>
</p:tagLst>
</file>

<file path=ppt/tags/tag41.xml><?xml version="1.0" encoding="utf-8"?>
<p:tagLst xmlns:a="http://schemas.openxmlformats.org/drawingml/2006/main" xmlns:r="http://schemas.openxmlformats.org/officeDocument/2006/relationships" xmlns:p="http://schemas.openxmlformats.org/presentationml/2006/main">
  <p:tag name="NUM" val="3"/>
</p:tagLst>
</file>

<file path=ppt/tags/tag42.xml><?xml version="1.0" encoding="utf-8"?>
<p:tagLst xmlns:a="http://schemas.openxmlformats.org/drawingml/2006/main" xmlns:r="http://schemas.openxmlformats.org/officeDocument/2006/relationships" xmlns:p="http://schemas.openxmlformats.org/presentationml/2006/main">
  <p:tag name="NUM" val="4"/>
</p:tagLst>
</file>

<file path=ppt/tags/tag43.xml><?xml version="1.0" encoding="utf-8"?>
<p:tagLst xmlns:a="http://schemas.openxmlformats.org/drawingml/2006/main" xmlns:r="http://schemas.openxmlformats.org/officeDocument/2006/relationships" xmlns:p="http://schemas.openxmlformats.org/presentationml/2006/main">
  <p:tag name="NUM" val="5"/>
</p:tagLst>
</file>

<file path=ppt/tags/tag44.xml><?xml version="1.0" encoding="utf-8"?>
<p:tagLst xmlns:a="http://schemas.openxmlformats.org/drawingml/2006/main" xmlns:r="http://schemas.openxmlformats.org/officeDocument/2006/relationships" xmlns:p="http://schemas.openxmlformats.org/presentationml/2006/main">
  <p:tag name="NUM" val="6"/>
</p:tagLst>
</file>

<file path=ppt/tags/tag45.xml><?xml version="1.0" encoding="utf-8"?>
<p:tagLst xmlns:a="http://schemas.openxmlformats.org/drawingml/2006/main" xmlns:r="http://schemas.openxmlformats.org/officeDocument/2006/relationships" xmlns:p="http://schemas.openxmlformats.org/presentationml/2006/main">
  <p:tag name="NUM" val="1"/>
</p:tagLst>
</file>

<file path=ppt/tags/tag46.xml><?xml version="1.0" encoding="utf-8"?>
<p:tagLst xmlns:a="http://schemas.openxmlformats.org/drawingml/2006/main" xmlns:r="http://schemas.openxmlformats.org/officeDocument/2006/relationships" xmlns:p="http://schemas.openxmlformats.org/presentationml/2006/main">
  <p:tag name="NUM" val="2"/>
</p:tagLst>
</file>

<file path=ppt/tags/tag47.xml><?xml version="1.0" encoding="utf-8"?>
<p:tagLst xmlns:a="http://schemas.openxmlformats.org/drawingml/2006/main" xmlns:r="http://schemas.openxmlformats.org/officeDocument/2006/relationships" xmlns:p="http://schemas.openxmlformats.org/presentationml/2006/main">
  <p:tag name="NUM" val="3"/>
</p:tagLst>
</file>

<file path=ppt/tags/tag48.xml><?xml version="1.0" encoding="utf-8"?>
<p:tagLst xmlns:a="http://schemas.openxmlformats.org/drawingml/2006/main" xmlns:r="http://schemas.openxmlformats.org/officeDocument/2006/relationships" xmlns:p="http://schemas.openxmlformats.org/presentationml/2006/main">
  <p:tag name="NUM" val="1"/>
</p:tagLst>
</file>

<file path=ppt/tags/tag49.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50.xml><?xml version="1.0" encoding="utf-8"?>
<p:tagLst xmlns:a="http://schemas.openxmlformats.org/drawingml/2006/main" xmlns:r="http://schemas.openxmlformats.org/officeDocument/2006/relationships" xmlns:p="http://schemas.openxmlformats.org/presentationml/2006/main">
  <p:tag name="NUM" val="3"/>
</p:tagLst>
</file>

<file path=ppt/tags/tag51.xml><?xml version="1.0" encoding="utf-8"?>
<p:tagLst xmlns:a="http://schemas.openxmlformats.org/drawingml/2006/main" xmlns:r="http://schemas.openxmlformats.org/officeDocument/2006/relationships" xmlns:p="http://schemas.openxmlformats.org/presentationml/2006/main">
  <p:tag name="NUM" val="4"/>
</p:tagLst>
</file>

<file path=ppt/tags/tag52.xml><?xml version="1.0" encoding="utf-8"?>
<p:tagLst xmlns:a="http://schemas.openxmlformats.org/drawingml/2006/main" xmlns:r="http://schemas.openxmlformats.org/officeDocument/2006/relationships" xmlns:p="http://schemas.openxmlformats.org/presentationml/2006/main">
  <p:tag name="NUM" val="1"/>
</p:tagLst>
</file>

<file path=ppt/tags/tag53.xml><?xml version="1.0" encoding="utf-8"?>
<p:tagLst xmlns:a="http://schemas.openxmlformats.org/drawingml/2006/main" xmlns:r="http://schemas.openxmlformats.org/officeDocument/2006/relationships" xmlns:p="http://schemas.openxmlformats.org/presentationml/2006/main">
  <p:tag name="NUM" val="2"/>
</p:tagLst>
</file>

<file path=ppt/tags/tag54.xml><?xml version="1.0" encoding="utf-8"?>
<p:tagLst xmlns:a="http://schemas.openxmlformats.org/drawingml/2006/main" xmlns:r="http://schemas.openxmlformats.org/officeDocument/2006/relationships" xmlns:p="http://schemas.openxmlformats.org/presentationml/2006/main">
  <p:tag name="NUM" val="3"/>
</p:tagLst>
</file>

<file path=ppt/tags/tag55.xml><?xml version="1.0" encoding="utf-8"?>
<p:tagLst xmlns:a="http://schemas.openxmlformats.org/drawingml/2006/main" xmlns:r="http://schemas.openxmlformats.org/officeDocument/2006/relationships" xmlns:p="http://schemas.openxmlformats.org/presentationml/2006/main">
  <p:tag name="NUM" val="4"/>
</p:tagLst>
</file>

<file path=ppt/tags/tag56.xml><?xml version="1.0" encoding="utf-8"?>
<p:tagLst xmlns:a="http://schemas.openxmlformats.org/drawingml/2006/main" xmlns:r="http://schemas.openxmlformats.org/officeDocument/2006/relationships" xmlns:p="http://schemas.openxmlformats.org/presentationml/2006/main">
  <p:tag name="NUM" val="5"/>
</p:tagLst>
</file>

<file path=ppt/tags/tag57.xml><?xml version="1.0" encoding="utf-8"?>
<p:tagLst xmlns:a="http://schemas.openxmlformats.org/drawingml/2006/main" xmlns:r="http://schemas.openxmlformats.org/officeDocument/2006/relationships" xmlns:p="http://schemas.openxmlformats.org/presentationml/2006/main">
  <p:tag name="NUM" val="6"/>
</p:tagLst>
</file>

<file path=ppt/tags/tag58.xml><?xml version="1.0" encoding="utf-8"?>
<p:tagLst xmlns:a="http://schemas.openxmlformats.org/drawingml/2006/main" xmlns:r="http://schemas.openxmlformats.org/officeDocument/2006/relationships" xmlns:p="http://schemas.openxmlformats.org/presentationml/2006/main">
  <p:tag name="NUM" val="6"/>
</p:tagLst>
</file>

<file path=ppt/tags/tag59.xml><?xml version="1.0" encoding="utf-8"?>
<p:tagLst xmlns:a="http://schemas.openxmlformats.org/drawingml/2006/main" xmlns:r="http://schemas.openxmlformats.org/officeDocument/2006/relationships" xmlns:p="http://schemas.openxmlformats.org/presentationml/2006/main">
  <p:tag name="NUM" val="1"/>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60.xml><?xml version="1.0" encoding="utf-8"?>
<p:tagLst xmlns:a="http://schemas.openxmlformats.org/drawingml/2006/main" xmlns:r="http://schemas.openxmlformats.org/officeDocument/2006/relationships" xmlns:p="http://schemas.openxmlformats.org/presentationml/2006/main">
  <p:tag name="NUM" val="2"/>
</p:tagLst>
</file>

<file path=ppt/tags/tag61.xml><?xml version="1.0" encoding="utf-8"?>
<p:tagLst xmlns:a="http://schemas.openxmlformats.org/drawingml/2006/main" xmlns:r="http://schemas.openxmlformats.org/officeDocument/2006/relationships" xmlns:p="http://schemas.openxmlformats.org/presentationml/2006/main">
  <p:tag name="NUM" val="3"/>
</p:tagLst>
</file>

<file path=ppt/tags/tag62.xml><?xml version="1.0" encoding="utf-8"?>
<p:tagLst xmlns:a="http://schemas.openxmlformats.org/drawingml/2006/main" xmlns:r="http://schemas.openxmlformats.org/officeDocument/2006/relationships" xmlns:p="http://schemas.openxmlformats.org/presentationml/2006/main">
  <p:tag name="NUM" val="1"/>
</p:tagLst>
</file>

<file path=ppt/tags/tag63.xml><?xml version="1.0" encoding="utf-8"?>
<p:tagLst xmlns:a="http://schemas.openxmlformats.org/drawingml/2006/main" xmlns:r="http://schemas.openxmlformats.org/officeDocument/2006/relationships" xmlns:p="http://schemas.openxmlformats.org/presentationml/2006/main">
  <p:tag name="NUM" val="2"/>
</p:tagLst>
</file>

<file path=ppt/tags/tag64.xml><?xml version="1.0" encoding="utf-8"?>
<p:tagLst xmlns:a="http://schemas.openxmlformats.org/drawingml/2006/main" xmlns:r="http://schemas.openxmlformats.org/officeDocument/2006/relationships" xmlns:p="http://schemas.openxmlformats.org/presentationml/2006/main">
  <p:tag name="NUM" val="3"/>
</p:tagLst>
</file>

<file path=ppt/tags/tag65.xml><?xml version="1.0" encoding="utf-8"?>
<p:tagLst xmlns:a="http://schemas.openxmlformats.org/drawingml/2006/main" xmlns:r="http://schemas.openxmlformats.org/officeDocument/2006/relationships" xmlns:p="http://schemas.openxmlformats.org/presentationml/2006/main">
  <p:tag name="NUM" val="4"/>
</p:tagLst>
</file>

<file path=ppt/tags/tag66.xml><?xml version="1.0" encoding="utf-8"?>
<p:tagLst xmlns:a="http://schemas.openxmlformats.org/drawingml/2006/main" xmlns:r="http://schemas.openxmlformats.org/officeDocument/2006/relationships" xmlns:p="http://schemas.openxmlformats.org/presentationml/2006/main">
  <p:tag name="NUM" val="1"/>
</p:tagLst>
</file>

<file path=ppt/tags/tag67.xml><?xml version="1.0" encoding="utf-8"?>
<p:tagLst xmlns:a="http://schemas.openxmlformats.org/drawingml/2006/main" xmlns:r="http://schemas.openxmlformats.org/officeDocument/2006/relationships" xmlns:p="http://schemas.openxmlformats.org/presentationml/2006/main">
  <p:tag name="NUM" val="2"/>
</p:tagLst>
</file>

<file path=ppt/tags/tag68.xml><?xml version="1.0" encoding="utf-8"?>
<p:tagLst xmlns:a="http://schemas.openxmlformats.org/drawingml/2006/main" xmlns:r="http://schemas.openxmlformats.org/officeDocument/2006/relationships" xmlns:p="http://schemas.openxmlformats.org/presentationml/2006/main">
  <p:tag name="NUM" val="3"/>
</p:tagLst>
</file>

<file path=ppt/tags/tag69.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70.xml><?xml version="1.0" encoding="utf-8"?>
<p:tagLst xmlns:a="http://schemas.openxmlformats.org/drawingml/2006/main" xmlns:r="http://schemas.openxmlformats.org/officeDocument/2006/relationships" xmlns:p="http://schemas.openxmlformats.org/presentationml/2006/main">
  <p:tag name="NUM" val="2"/>
</p:tagLst>
</file>

<file path=ppt/tags/tag71.xml><?xml version="1.0" encoding="utf-8"?>
<p:tagLst xmlns:a="http://schemas.openxmlformats.org/drawingml/2006/main" xmlns:r="http://schemas.openxmlformats.org/officeDocument/2006/relationships" xmlns:p="http://schemas.openxmlformats.org/presentationml/2006/main">
  <p:tag name="NUM" val="3"/>
</p:tagLst>
</file>

<file path=ppt/tags/tag72.xml><?xml version="1.0" encoding="utf-8"?>
<p:tagLst xmlns:a="http://schemas.openxmlformats.org/drawingml/2006/main" xmlns:r="http://schemas.openxmlformats.org/officeDocument/2006/relationships" xmlns:p="http://schemas.openxmlformats.org/presentationml/2006/main">
  <p:tag name="NUM" val="1"/>
</p:tagLst>
</file>

<file path=ppt/tags/tag73.xml><?xml version="1.0" encoding="utf-8"?>
<p:tagLst xmlns:a="http://schemas.openxmlformats.org/drawingml/2006/main" xmlns:r="http://schemas.openxmlformats.org/officeDocument/2006/relationships" xmlns:p="http://schemas.openxmlformats.org/presentationml/2006/main">
  <p:tag name="NUM" val="2"/>
</p:tagLst>
</file>

<file path=ppt/tags/tag74.xml><?xml version="1.0" encoding="utf-8"?>
<p:tagLst xmlns:a="http://schemas.openxmlformats.org/drawingml/2006/main" xmlns:r="http://schemas.openxmlformats.org/officeDocument/2006/relationships" xmlns:p="http://schemas.openxmlformats.org/presentationml/2006/main">
  <p:tag name="NUM" val="1"/>
</p:tagLst>
</file>

<file path=ppt/tags/tag75.xml><?xml version="1.0" encoding="utf-8"?>
<p:tagLst xmlns:a="http://schemas.openxmlformats.org/drawingml/2006/main" xmlns:r="http://schemas.openxmlformats.org/officeDocument/2006/relationships" xmlns:p="http://schemas.openxmlformats.org/presentationml/2006/main">
  <p:tag name="NUM" val="2"/>
</p:tagLst>
</file>

<file path=ppt/tags/tag76.xml><?xml version="1.0" encoding="utf-8"?>
<p:tagLst xmlns:a="http://schemas.openxmlformats.org/drawingml/2006/main" xmlns:r="http://schemas.openxmlformats.org/officeDocument/2006/relationships" xmlns:p="http://schemas.openxmlformats.org/presentationml/2006/main">
  <p:tag name="NUM" val="3"/>
</p:tagLst>
</file>

<file path=ppt/tags/tag77.xml><?xml version="1.0" encoding="utf-8"?>
<p:tagLst xmlns:a="http://schemas.openxmlformats.org/drawingml/2006/main" xmlns:r="http://schemas.openxmlformats.org/officeDocument/2006/relationships" xmlns:p="http://schemas.openxmlformats.org/presentationml/2006/main">
  <p:tag name="NUM" val="1"/>
</p:tagLst>
</file>

<file path=ppt/tags/tag78.xml><?xml version="1.0" encoding="utf-8"?>
<p:tagLst xmlns:a="http://schemas.openxmlformats.org/drawingml/2006/main" xmlns:r="http://schemas.openxmlformats.org/officeDocument/2006/relationships" xmlns:p="http://schemas.openxmlformats.org/presentationml/2006/main">
  <p:tag name="NUM" val="2"/>
</p:tagLst>
</file>

<file path=ppt/tags/tag79.xml><?xml version="1.0" encoding="utf-8"?>
<p:tagLst xmlns:a="http://schemas.openxmlformats.org/drawingml/2006/main" xmlns:r="http://schemas.openxmlformats.org/officeDocument/2006/relationships" xmlns:p="http://schemas.openxmlformats.org/presentationml/2006/main">
  <p:tag name="NUM" val="4"/>
</p:tagLst>
</file>

<file path=ppt/tags/tag8.xml><?xml version="1.0" encoding="utf-8"?>
<p:tagLst xmlns:a="http://schemas.openxmlformats.org/drawingml/2006/main" xmlns:r="http://schemas.openxmlformats.org/officeDocument/2006/relationships" xmlns:p="http://schemas.openxmlformats.org/presentationml/2006/main">
  <p:tag name="NUM" val="3"/>
</p:tagLst>
</file>

<file path=ppt/tags/tag80.xml><?xml version="1.0" encoding="utf-8"?>
<p:tagLst xmlns:a="http://schemas.openxmlformats.org/drawingml/2006/main" xmlns:r="http://schemas.openxmlformats.org/officeDocument/2006/relationships" xmlns:p="http://schemas.openxmlformats.org/presentationml/2006/main">
  <p:tag name="NUM" val="1"/>
</p:tagLst>
</file>

<file path=ppt/tags/tag81.xml><?xml version="1.0" encoding="utf-8"?>
<p:tagLst xmlns:a="http://schemas.openxmlformats.org/drawingml/2006/main" xmlns:r="http://schemas.openxmlformats.org/officeDocument/2006/relationships" xmlns:p="http://schemas.openxmlformats.org/presentationml/2006/main">
  <p:tag name="NUM" val="3"/>
</p:tagLst>
</file>

<file path=ppt/tags/tag82.xml><?xml version="1.0" encoding="utf-8"?>
<p:tagLst xmlns:a="http://schemas.openxmlformats.org/drawingml/2006/main" xmlns:r="http://schemas.openxmlformats.org/officeDocument/2006/relationships" xmlns:p="http://schemas.openxmlformats.org/presentationml/2006/main">
  <p:tag name="NUM" val="1"/>
</p:tagLst>
</file>

<file path=ppt/tags/tag83.xml><?xml version="1.0" encoding="utf-8"?>
<p:tagLst xmlns:a="http://schemas.openxmlformats.org/drawingml/2006/main" xmlns:r="http://schemas.openxmlformats.org/officeDocument/2006/relationships" xmlns:p="http://schemas.openxmlformats.org/presentationml/2006/main">
  <p:tag name="NUM" val="2"/>
</p:tagLst>
</file>

<file path=ppt/tags/tag84.xml><?xml version="1.0" encoding="utf-8"?>
<p:tagLst xmlns:a="http://schemas.openxmlformats.org/drawingml/2006/main" xmlns:r="http://schemas.openxmlformats.org/officeDocument/2006/relationships" xmlns:p="http://schemas.openxmlformats.org/presentationml/2006/main">
  <p:tag name="NUM" val="3"/>
</p:tagLst>
</file>

<file path=ppt/tags/tag85.xml><?xml version="1.0" encoding="utf-8"?>
<p:tagLst xmlns:a="http://schemas.openxmlformats.org/drawingml/2006/main" xmlns:r="http://schemas.openxmlformats.org/officeDocument/2006/relationships" xmlns:p="http://schemas.openxmlformats.org/presentationml/2006/main">
  <p:tag name="NUM" val="4"/>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CollegeMontmorency2017">
  <a:themeElements>
    <a:clrScheme name="Gabarits DRHC - 1">
      <a:dk1>
        <a:sysClr val="windowText" lastClr="000000"/>
      </a:dk1>
      <a:lt1>
        <a:sysClr val="window" lastClr="FFFFFF"/>
      </a:lt1>
      <a:dk2>
        <a:srgbClr val="565657"/>
      </a:dk2>
      <a:lt2>
        <a:srgbClr val="EEECE1"/>
      </a:lt2>
      <a:accent1>
        <a:srgbClr val="565657"/>
      </a:accent1>
      <a:accent2>
        <a:srgbClr val="E72A77"/>
      </a:accent2>
      <a:accent3>
        <a:srgbClr val="00AADB"/>
      </a:accent3>
      <a:accent4>
        <a:srgbClr val="82368C"/>
      </a:accent4>
      <a:accent5>
        <a:srgbClr val="BCC700"/>
      </a:accent5>
      <a:accent6>
        <a:srgbClr val="EE7B0F"/>
      </a:accent6>
      <a:hlink>
        <a:srgbClr val="BCC700"/>
      </a:hlink>
      <a:folHlink>
        <a:srgbClr val="BFBFBF"/>
      </a:folHlink>
    </a:clrScheme>
    <a:fontScheme name="Collège Montmorency 2017">
      <a:majorFont>
        <a:latin typeface="Kozuka Gothic Pro R"/>
        <a:ea typeface=""/>
        <a:cs typeface=""/>
      </a:majorFont>
      <a:minorFont>
        <a:latin typeface="Kozuka Gothic Pro 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llegeMontmorency2017" id="{2152F9BC-04F0-4603-9DB5-7EB8F1CD8BA1}" vid="{22CA4FE1-BAF2-4C6E-BB5F-FDE46E6E9B46}"/>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67753E340F16B4DA23E2145B7B6AEEF" ma:contentTypeVersion="14" ma:contentTypeDescription="Crée un document." ma:contentTypeScope="" ma:versionID="828a8524860475af1490df337a95de99">
  <xsd:schema xmlns:xsd="http://www.w3.org/2001/XMLSchema" xmlns:xs="http://www.w3.org/2001/XMLSchema" xmlns:p="http://schemas.microsoft.com/office/2006/metadata/properties" xmlns:ns2="b9608ed7-2e37-4f95-9f64-3a8cb19533af" xmlns:ns3="3a8a2596-835f-4208-b679-b3f52f912c1c" targetNamespace="http://schemas.microsoft.com/office/2006/metadata/properties" ma:root="true" ma:fieldsID="ae4d12dfd445ce02b9731001ae45817b" ns2:_="" ns3:_="">
    <xsd:import namespace="b9608ed7-2e37-4f95-9f64-3a8cb19533af"/>
    <xsd:import namespace="3a8a2596-835f-4208-b679-b3f52f912c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608ed7-2e37-4f95-9f64-3a8cb19533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Balises d’images" ma:readOnly="false" ma:fieldId="{5cf76f15-5ced-4ddc-b409-7134ff3c332f}" ma:taxonomyMulti="true" ma:sspId="727717c5-7fd9-4045-b71d-aa218ca8ac0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a8a2596-835f-4208-b679-b3f52f912c1c"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1a5d5165-d4fd-48c3-986c-4a70293c34bd}" ma:internalName="TaxCatchAll" ma:showField="CatchAllData" ma:web="3a8a2596-835f-4208-b679-b3f52f912c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36DE369-DEBB-4C4B-BF0B-9F8D3A3E5B19}">
  <ds:schemaRefs>
    <ds:schemaRef ds:uri="http://schemas.microsoft.com/sharepoint/v3/contenttype/forms"/>
  </ds:schemaRefs>
</ds:datastoreItem>
</file>

<file path=customXml/itemProps2.xml><?xml version="1.0" encoding="utf-8"?>
<ds:datastoreItem xmlns:ds="http://schemas.openxmlformats.org/officeDocument/2006/customXml" ds:itemID="{94481D2E-30AF-45D5-9409-26492F269C39}">
  <ds:schemaRefs>
    <ds:schemaRef ds:uri="3a8a2596-835f-4208-b679-b3f52f912c1c"/>
    <ds:schemaRef ds:uri="b9608ed7-2e37-4f95-9f64-3a8cb19533a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33</Slides>
  <Notes>10</Notes>
  <HiddenSlides>0</HiddenSlides>
  <ScaleCrop>false</ScaleCrop>
  <HeadingPairs>
    <vt:vector size="4" baseType="variant">
      <vt:variant>
        <vt:lpstr>Theme</vt:lpstr>
      </vt:variant>
      <vt:variant>
        <vt:i4>2</vt:i4>
      </vt:variant>
      <vt:variant>
        <vt:lpstr>Slide Titles</vt:lpstr>
      </vt:variant>
      <vt:variant>
        <vt:i4>33</vt:i4>
      </vt:variant>
    </vt:vector>
  </HeadingPairs>
  <TitlesOfParts>
    <vt:vector size="35" baseType="lpstr">
      <vt:lpstr>CollegeMontmorency2017</vt:lpstr>
      <vt:lpstr>Thème Office</vt:lpstr>
      <vt:lpstr>PowerPoint Presentation</vt:lpstr>
      <vt:lpstr>PowerPoint Presentation</vt:lpstr>
      <vt:lpstr>Ordre du jour</vt:lpstr>
      <vt:lpstr>Olivier simard</vt:lpstr>
      <vt:lpstr>Comment s’informer </vt:lpstr>
      <vt:lpstr> Comment s’informer</vt:lpstr>
      <vt:lpstr>Comment s’informer </vt:lpstr>
      <vt:lpstr>Comment s’informer </vt:lpstr>
      <vt:lpstr>Comment s’informer </vt:lpstr>
      <vt:lpstr>Comment s’informer </vt:lpstr>
      <vt:lpstr>France lamarche</vt:lpstr>
      <vt:lpstr>Notre Vision </vt:lpstr>
      <vt:lpstr>Équipe départementale</vt:lpstr>
      <vt:lpstr>Cheminement scolaire et registrariat</vt:lpstr>
      <vt:lpstr>Dates importantes</vt:lpstr>
      <vt:lpstr>MARIE-ÈVE DUPUIS ROUSSIL</vt:lpstr>
      <vt:lpstr>L’expérience montmorency</vt:lpstr>
      <vt:lpstr>L’expérience montmorency</vt:lpstr>
      <vt:lpstr>Émy Daniel </vt:lpstr>
      <vt:lpstr>services à la population étudiante</vt:lpstr>
      <vt:lpstr>services à la population étudiante</vt:lpstr>
      <vt:lpstr>services à la population étudiante</vt:lpstr>
      <vt:lpstr>Duane john</vt:lpstr>
      <vt:lpstr>SERVICES À LA POPULATION ÉTUDIANTE</vt:lpstr>
      <vt:lpstr>Lysanne lacoste-guyon</vt:lpstr>
      <vt:lpstr>Services à la population étudiante</vt:lpstr>
      <vt:lpstr>Services à la population étudiante ayant des besoins particuliers</vt:lpstr>
      <vt:lpstr>Marie-ève beauregard</vt:lpstr>
      <vt:lpstr>S’impliquer au collège Montmorency</vt:lpstr>
      <vt:lpstr>Vidéo de présentation</vt:lpstr>
      <vt:lpstr>PowerPoint Presentation</vt:lpstr>
      <vt:lpstr>Comment nous joindre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Doucet, Marilyn</dc:creator>
  <cp:revision>1</cp:revision>
  <dcterms:modified xsi:type="dcterms:W3CDTF">2022-08-23T15:55:04Z</dcterms:modified>
</cp:coreProperties>
</file>