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8" r:id="rId5"/>
  </p:sldIdLst>
  <p:sldSz cx="32759650" cy="43919775"/>
  <p:notesSz cx="6888163" cy="100203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62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93980" algn="l" rtl="0" eaLnBrk="0" fontAlgn="base" hangingPunct="0">
      <a:spcBef>
        <a:spcPct val="0"/>
      </a:spcBef>
      <a:spcAft>
        <a:spcPct val="0"/>
      </a:spcAft>
      <a:defRPr sz="262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87958" algn="l" rtl="0" eaLnBrk="0" fontAlgn="base" hangingPunct="0">
      <a:spcBef>
        <a:spcPct val="0"/>
      </a:spcBef>
      <a:spcAft>
        <a:spcPct val="0"/>
      </a:spcAft>
      <a:defRPr sz="262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481937" algn="l" rtl="0" eaLnBrk="0" fontAlgn="base" hangingPunct="0">
      <a:spcBef>
        <a:spcPct val="0"/>
      </a:spcBef>
      <a:spcAft>
        <a:spcPct val="0"/>
      </a:spcAft>
      <a:defRPr sz="262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975917" algn="l" rtl="0" eaLnBrk="0" fontAlgn="base" hangingPunct="0">
      <a:spcBef>
        <a:spcPct val="0"/>
      </a:spcBef>
      <a:spcAft>
        <a:spcPct val="0"/>
      </a:spcAft>
      <a:defRPr sz="262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469897" algn="l" defTabSz="987958" rtl="0" eaLnBrk="1" latinLnBrk="0" hangingPunct="1">
      <a:defRPr sz="262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963876" algn="l" defTabSz="987958" rtl="0" eaLnBrk="1" latinLnBrk="0" hangingPunct="1">
      <a:defRPr sz="262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457855" algn="l" defTabSz="987958" rtl="0" eaLnBrk="1" latinLnBrk="0" hangingPunct="1">
      <a:defRPr sz="262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951834" algn="l" defTabSz="987958" rtl="0" eaLnBrk="1" latinLnBrk="0" hangingPunct="1">
      <a:defRPr sz="262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944" userDrawn="1">
          <p15:clr>
            <a:srgbClr val="A4A3A4"/>
          </p15:clr>
        </p15:guide>
        <p15:guide id="2" orient="horz" pos="5293" userDrawn="1">
          <p15:clr>
            <a:srgbClr val="A4A3A4"/>
          </p15:clr>
        </p15:guide>
        <p15:guide id="3" orient="horz" pos="5582" userDrawn="1">
          <p15:clr>
            <a:srgbClr val="A4A3A4"/>
          </p15:clr>
        </p15:guide>
        <p15:guide id="4" orient="horz" pos="3032" userDrawn="1">
          <p15:clr>
            <a:srgbClr val="A4A3A4"/>
          </p15:clr>
        </p15:guide>
        <p15:guide id="5" orient="horz" pos="722" userDrawn="1">
          <p15:clr>
            <a:srgbClr val="A4A3A4"/>
          </p15:clr>
        </p15:guide>
        <p15:guide id="6" pos="766" userDrawn="1">
          <p15:clr>
            <a:srgbClr val="A4A3A4"/>
          </p15:clr>
        </p15:guide>
        <p15:guide id="7" pos="6793" userDrawn="1">
          <p15:clr>
            <a:srgbClr val="A4A3A4"/>
          </p15:clr>
        </p15:guide>
        <p15:guide id="8" pos="7305" userDrawn="1">
          <p15:clr>
            <a:srgbClr val="A4A3A4"/>
          </p15:clr>
        </p15:guide>
        <p15:guide id="9" pos="13331" userDrawn="1">
          <p15:clr>
            <a:srgbClr val="A4A3A4"/>
          </p15:clr>
        </p15:guide>
        <p15:guide id="10" pos="13843" userDrawn="1">
          <p15:clr>
            <a:srgbClr val="A4A3A4"/>
          </p15:clr>
        </p15:guide>
        <p15:guide id="11" pos="19870" userDrawn="1">
          <p15:clr>
            <a:srgbClr val="A4A3A4"/>
          </p15:clr>
        </p15:guide>
        <p15:guide id="12" pos="755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FCB37"/>
    <a:srgbClr val="FFD900"/>
    <a:srgbClr val="1A4E7A"/>
    <a:srgbClr val="008F00"/>
    <a:srgbClr val="FF9300"/>
    <a:srgbClr val="FFE101"/>
    <a:srgbClr val="FFC4C5"/>
    <a:srgbClr val="008FF0"/>
    <a:srgbClr val="37B3FF"/>
    <a:srgbClr val="E4E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978ED9-1A45-440F-812E-453C7054D0C3}" v="6" dt="2024-04-26T17:33:49.781"/>
    <p1510:client id="{7AD15524-26F1-49E9-9FE1-EEB4B4CAE42E}" v="4" dt="2024-04-26T19:04:23.561"/>
    <p1510:client id="{ED06BE35-1F8A-499B-9BF3-E107EA08FFF4}" v="14" dt="2024-04-26T18:39:33.82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Style à thème 1 - Accentuation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Style à thème 1 - Accentuation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06799F8-075E-4A3A-A7F6-7FBC6576F1A4}" styleName="Style à thème 2 - Accentuation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269D01E-BC32-4049-B463-5C60D7B0CCD2}" styleName="Style à thème 2 - Accentuation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Style moyen 1 - Accentuatio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D083AE6-46FA-4A59-8FB0-9F97EB10719F}" styleName="Style léger 3 - Accentuation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B344D84-9AFB-497E-A393-DC336BA19D2E}" styleName="Style moyen 3 - Accentuation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Style moyen 3 - Accentuation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27102A9-8310-4765-A935-A1911B00CA55}" styleName="Style léger 1 - Accentuation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E9639D4-E3E2-4D34-9284-5A2195B3D0D7}" styleName="Style clair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17292A2E-F333-43FB-9621-5CBBE7FDCDCB}" styleName="Style léger 2 - Accentuation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6944"/>
        <p:guide orient="horz" pos="5293"/>
        <p:guide orient="horz" pos="5582"/>
        <p:guide orient="horz" pos="3032"/>
        <p:guide orient="horz" pos="722"/>
        <p:guide pos="766"/>
        <p:guide pos="6793"/>
        <p:guide pos="7305"/>
        <p:guide pos="13331"/>
        <p:guide pos="13843"/>
        <p:guide pos="19870"/>
        <p:guide pos="7559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smeules-Trudel, Félix" userId="593cc682-72b5-4923-a2f4-4fb0c08681f5" providerId="ADAL" clId="{74978ED9-1A45-440F-812E-453C7054D0C3}"/>
    <pc:docChg chg="undo redo custSel modSld">
      <pc:chgData name="Desmeules-Trudel, Félix" userId="593cc682-72b5-4923-a2f4-4fb0c08681f5" providerId="ADAL" clId="{74978ED9-1A45-440F-812E-453C7054D0C3}" dt="2024-04-26T17:39:45.265" v="312" actId="20577"/>
      <pc:docMkLst>
        <pc:docMk/>
      </pc:docMkLst>
      <pc:sldChg chg="addSp delSp modSp mod setBg modNotes modNotesTx">
        <pc:chgData name="Desmeules-Trudel, Félix" userId="593cc682-72b5-4923-a2f4-4fb0c08681f5" providerId="ADAL" clId="{74978ED9-1A45-440F-812E-453C7054D0C3}" dt="2024-04-26T17:39:45.265" v="312" actId="20577"/>
        <pc:sldMkLst>
          <pc:docMk/>
          <pc:sldMk cId="0" sldId="258"/>
        </pc:sldMkLst>
        <pc:spChg chg="del">
          <ac:chgData name="Desmeules-Trudel, Félix" userId="593cc682-72b5-4923-a2f4-4fb0c08681f5" providerId="ADAL" clId="{74978ED9-1A45-440F-812E-453C7054D0C3}" dt="2024-04-26T17:16:28.099" v="205" actId="478"/>
          <ac:spMkLst>
            <pc:docMk/>
            <pc:sldMk cId="0" sldId="258"/>
            <ac:spMk id="4" creationId="{A4BF9A83-E371-0E42-A12A-DE60B7F8829E}"/>
          </ac:spMkLst>
        </pc:spChg>
        <pc:spChg chg="del">
          <ac:chgData name="Desmeules-Trudel, Félix" userId="593cc682-72b5-4923-a2f4-4fb0c08681f5" providerId="ADAL" clId="{74978ED9-1A45-440F-812E-453C7054D0C3}" dt="2024-04-26T17:16:28.099" v="205" actId="478"/>
          <ac:spMkLst>
            <pc:docMk/>
            <pc:sldMk cId="0" sldId="258"/>
            <ac:spMk id="7" creationId="{1E65DD1C-F17B-7B44-B185-8F386CD4539E}"/>
          </ac:spMkLst>
        </pc:spChg>
        <pc:spChg chg="add del mod">
          <ac:chgData name="Desmeules-Trudel, Félix" userId="593cc682-72b5-4923-a2f4-4fb0c08681f5" providerId="ADAL" clId="{74978ED9-1A45-440F-812E-453C7054D0C3}" dt="2024-04-26T17:19:35.426" v="293" actId="478"/>
          <ac:spMkLst>
            <pc:docMk/>
            <pc:sldMk cId="0" sldId="258"/>
            <ac:spMk id="9" creationId="{842A8E0B-F784-C463-6C86-AD3FD1E163A7}"/>
          </ac:spMkLst>
        </pc:spChg>
        <pc:spChg chg="del">
          <ac:chgData name="Desmeules-Trudel, Félix" userId="593cc682-72b5-4923-a2f4-4fb0c08681f5" providerId="ADAL" clId="{74978ED9-1A45-440F-812E-453C7054D0C3}" dt="2024-04-26T17:16:28.099" v="205" actId="478"/>
          <ac:spMkLst>
            <pc:docMk/>
            <pc:sldMk cId="0" sldId="258"/>
            <ac:spMk id="19" creationId="{6502437C-B6AE-D04F-8563-6A56A3276647}"/>
          </ac:spMkLst>
        </pc:spChg>
        <pc:spChg chg="del">
          <ac:chgData name="Desmeules-Trudel, Félix" userId="593cc682-72b5-4923-a2f4-4fb0c08681f5" providerId="ADAL" clId="{74978ED9-1A45-440F-812E-453C7054D0C3}" dt="2024-04-26T17:16:43.755" v="214" actId="478"/>
          <ac:spMkLst>
            <pc:docMk/>
            <pc:sldMk cId="0" sldId="258"/>
            <ac:spMk id="21" creationId="{FFD04AD2-A7BC-7A4F-A291-E719CF302FE3}"/>
          </ac:spMkLst>
        </pc:spChg>
        <pc:spChg chg="del">
          <ac:chgData name="Desmeules-Trudel, Félix" userId="593cc682-72b5-4923-a2f4-4fb0c08681f5" providerId="ADAL" clId="{74978ED9-1A45-440F-812E-453C7054D0C3}" dt="2024-04-26T17:16:43.755" v="214" actId="478"/>
          <ac:spMkLst>
            <pc:docMk/>
            <pc:sldMk cId="0" sldId="258"/>
            <ac:spMk id="22" creationId="{587821CD-5F84-DD4E-9367-8D2C135C8055}"/>
          </ac:spMkLst>
        </pc:spChg>
        <pc:spChg chg="del">
          <ac:chgData name="Desmeules-Trudel, Félix" userId="593cc682-72b5-4923-a2f4-4fb0c08681f5" providerId="ADAL" clId="{74978ED9-1A45-440F-812E-453C7054D0C3}" dt="2024-04-26T17:15:54.906" v="183" actId="478"/>
          <ac:spMkLst>
            <pc:docMk/>
            <pc:sldMk cId="0" sldId="258"/>
            <ac:spMk id="39" creationId="{CA88BDF9-28BA-2A4E-8DF9-D5B2A1408D0A}"/>
          </ac:spMkLst>
        </pc:spChg>
        <pc:spChg chg="mod">
          <ac:chgData name="Desmeules-Trudel, Félix" userId="593cc682-72b5-4923-a2f4-4fb0c08681f5" providerId="ADAL" clId="{74978ED9-1A45-440F-812E-453C7054D0C3}" dt="2024-04-26T17:39:42.307" v="310" actId="2711"/>
          <ac:spMkLst>
            <pc:docMk/>
            <pc:sldMk cId="0" sldId="258"/>
            <ac:spMk id="40" creationId="{00000000-0000-0000-0000-000000000000}"/>
          </ac:spMkLst>
        </pc:spChg>
        <pc:spChg chg="del">
          <ac:chgData name="Desmeules-Trudel, Félix" userId="593cc682-72b5-4923-a2f4-4fb0c08681f5" providerId="ADAL" clId="{74978ED9-1A45-440F-812E-453C7054D0C3}" dt="2024-04-26T17:15:54.906" v="183" actId="478"/>
          <ac:spMkLst>
            <pc:docMk/>
            <pc:sldMk cId="0" sldId="258"/>
            <ac:spMk id="46" creationId="{EC5ABA9E-EFE9-3C43-97DC-168876FF64D0}"/>
          </ac:spMkLst>
        </pc:spChg>
        <pc:spChg chg="del">
          <ac:chgData name="Desmeules-Trudel, Félix" userId="593cc682-72b5-4923-a2f4-4fb0c08681f5" providerId="ADAL" clId="{74978ED9-1A45-440F-812E-453C7054D0C3}" dt="2024-04-26T17:16:28.099" v="205" actId="478"/>
          <ac:spMkLst>
            <pc:docMk/>
            <pc:sldMk cId="0" sldId="258"/>
            <ac:spMk id="47" creationId="{7887E5DB-B8BB-614E-816A-FFB9334294E3}"/>
          </ac:spMkLst>
        </pc:spChg>
        <pc:spChg chg="del">
          <ac:chgData name="Desmeules-Trudel, Félix" userId="593cc682-72b5-4923-a2f4-4fb0c08681f5" providerId="ADAL" clId="{74978ED9-1A45-440F-812E-453C7054D0C3}" dt="2024-04-26T17:16:43.755" v="214" actId="478"/>
          <ac:spMkLst>
            <pc:docMk/>
            <pc:sldMk cId="0" sldId="258"/>
            <ac:spMk id="48" creationId="{688712C8-533B-6A45-A5D9-50B80D98ECCA}"/>
          </ac:spMkLst>
        </pc:spChg>
        <pc:spChg chg="del">
          <ac:chgData name="Desmeules-Trudel, Félix" userId="593cc682-72b5-4923-a2f4-4fb0c08681f5" providerId="ADAL" clId="{74978ED9-1A45-440F-812E-453C7054D0C3}" dt="2024-04-26T17:16:43.755" v="214" actId="478"/>
          <ac:spMkLst>
            <pc:docMk/>
            <pc:sldMk cId="0" sldId="258"/>
            <ac:spMk id="49" creationId="{B2991DA4-9518-A647-8011-F992FA6C3B71}"/>
          </ac:spMkLst>
        </pc:spChg>
        <pc:spChg chg="del">
          <ac:chgData name="Desmeules-Trudel, Félix" userId="593cc682-72b5-4923-a2f4-4fb0c08681f5" providerId="ADAL" clId="{74978ED9-1A45-440F-812E-453C7054D0C3}" dt="2024-04-26T17:15:54.906" v="183" actId="478"/>
          <ac:spMkLst>
            <pc:docMk/>
            <pc:sldMk cId="0" sldId="258"/>
            <ac:spMk id="53" creationId="{E05AE1AD-F084-0042-B5AD-7D82EC559721}"/>
          </ac:spMkLst>
        </pc:spChg>
        <pc:spChg chg="del">
          <ac:chgData name="Desmeules-Trudel, Félix" userId="593cc682-72b5-4923-a2f4-4fb0c08681f5" providerId="ADAL" clId="{74978ED9-1A45-440F-812E-453C7054D0C3}" dt="2024-04-26T17:16:43.755" v="214" actId="478"/>
          <ac:spMkLst>
            <pc:docMk/>
            <pc:sldMk cId="0" sldId="258"/>
            <ac:spMk id="58" creationId="{E2603635-9DB7-674A-A154-B820D76FBBA8}"/>
          </ac:spMkLst>
        </pc:spChg>
        <pc:spChg chg="del">
          <ac:chgData name="Desmeules-Trudel, Félix" userId="593cc682-72b5-4923-a2f4-4fb0c08681f5" providerId="ADAL" clId="{74978ED9-1A45-440F-812E-453C7054D0C3}" dt="2024-04-26T17:15:54.906" v="183" actId="478"/>
          <ac:spMkLst>
            <pc:docMk/>
            <pc:sldMk cId="0" sldId="258"/>
            <ac:spMk id="62" creationId="{CAF06313-3C2A-0E4E-BF6E-666EF63D3E61}"/>
          </ac:spMkLst>
        </pc:spChg>
        <pc:spChg chg="del">
          <ac:chgData name="Desmeules-Trudel, Félix" userId="593cc682-72b5-4923-a2f4-4fb0c08681f5" providerId="ADAL" clId="{74978ED9-1A45-440F-812E-453C7054D0C3}" dt="2024-04-26T17:15:54.906" v="183" actId="478"/>
          <ac:spMkLst>
            <pc:docMk/>
            <pc:sldMk cId="0" sldId="258"/>
            <ac:spMk id="63" creationId="{38D96DF6-C6E9-C14A-9D95-23094D2B1924}"/>
          </ac:spMkLst>
        </pc:spChg>
        <pc:spChg chg="del">
          <ac:chgData name="Desmeules-Trudel, Félix" userId="593cc682-72b5-4923-a2f4-4fb0c08681f5" providerId="ADAL" clId="{74978ED9-1A45-440F-812E-453C7054D0C3}" dt="2024-04-26T17:15:54.906" v="183" actId="478"/>
          <ac:spMkLst>
            <pc:docMk/>
            <pc:sldMk cId="0" sldId="258"/>
            <ac:spMk id="66" creationId="{8F5789B6-913C-B742-AD14-EBB434EF433F}"/>
          </ac:spMkLst>
        </pc:spChg>
        <pc:spChg chg="mod">
          <ac:chgData name="Desmeules-Trudel, Félix" userId="593cc682-72b5-4923-a2f4-4fb0c08681f5" providerId="ADAL" clId="{74978ED9-1A45-440F-812E-453C7054D0C3}" dt="2024-04-26T17:39:42.307" v="310" actId="2711"/>
          <ac:spMkLst>
            <pc:docMk/>
            <pc:sldMk cId="0" sldId="258"/>
            <ac:spMk id="8321" creationId="{00000000-0000-0000-0000-000000000000}"/>
          </ac:spMkLst>
        </pc:spChg>
        <pc:spChg chg="mod">
          <ac:chgData name="Desmeules-Trudel, Félix" userId="593cc682-72b5-4923-a2f4-4fb0c08681f5" providerId="ADAL" clId="{74978ED9-1A45-440F-812E-453C7054D0C3}" dt="2024-04-26T17:39:42.307" v="310" actId="2711"/>
          <ac:spMkLst>
            <pc:docMk/>
            <pc:sldMk cId="0" sldId="258"/>
            <ac:spMk id="8346" creationId="{00000000-0000-0000-0000-000000000000}"/>
          </ac:spMkLst>
        </pc:spChg>
        <pc:spChg chg="mod">
          <ac:chgData name="Desmeules-Trudel, Félix" userId="593cc682-72b5-4923-a2f4-4fb0c08681f5" providerId="ADAL" clId="{74978ED9-1A45-440F-812E-453C7054D0C3}" dt="2024-04-26T17:39:42.307" v="310" actId="2711"/>
          <ac:spMkLst>
            <pc:docMk/>
            <pc:sldMk cId="0" sldId="258"/>
            <ac:spMk id="8348" creationId="{00000000-0000-0000-0000-000000000000}"/>
          </ac:spMkLst>
        </pc:spChg>
        <pc:spChg chg="add del mod">
          <ac:chgData name="Desmeules-Trudel, Félix" userId="593cc682-72b5-4923-a2f4-4fb0c08681f5" providerId="ADAL" clId="{74978ED9-1A45-440F-812E-453C7054D0C3}" dt="2024-04-26T17:39:42.307" v="310" actId="2711"/>
          <ac:spMkLst>
            <pc:docMk/>
            <pc:sldMk cId="0" sldId="258"/>
            <ac:spMk id="8350" creationId="{00000000-0000-0000-0000-000000000000}"/>
          </ac:spMkLst>
        </pc:spChg>
        <pc:spChg chg="mod">
          <ac:chgData name="Desmeules-Trudel, Félix" userId="593cc682-72b5-4923-a2f4-4fb0c08681f5" providerId="ADAL" clId="{74978ED9-1A45-440F-812E-453C7054D0C3}" dt="2024-04-26T17:39:42.307" v="310" actId="2711"/>
          <ac:spMkLst>
            <pc:docMk/>
            <pc:sldMk cId="0" sldId="258"/>
            <ac:spMk id="8351" creationId="{00000000-0000-0000-0000-000000000000}"/>
          </ac:spMkLst>
        </pc:spChg>
        <pc:grpChg chg="del">
          <ac:chgData name="Desmeules-Trudel, Félix" userId="593cc682-72b5-4923-a2f4-4fb0c08681f5" providerId="ADAL" clId="{74978ED9-1A45-440F-812E-453C7054D0C3}" dt="2024-04-26T17:15:54.906" v="183" actId="478"/>
          <ac:grpSpMkLst>
            <pc:docMk/>
            <pc:sldMk cId="0" sldId="258"/>
            <ac:grpSpMk id="37" creationId="{FD3F6241-C7F6-1242-B03B-8AC35940BD93}"/>
          </ac:grpSpMkLst>
        </pc:grpChg>
        <pc:grpChg chg="del">
          <ac:chgData name="Desmeules-Trudel, Félix" userId="593cc682-72b5-4923-a2f4-4fb0c08681f5" providerId="ADAL" clId="{74978ED9-1A45-440F-812E-453C7054D0C3}" dt="2024-04-26T17:15:54.906" v="183" actId="478"/>
          <ac:grpSpMkLst>
            <pc:docMk/>
            <pc:sldMk cId="0" sldId="258"/>
            <ac:grpSpMk id="38" creationId="{F4D72A2E-DB2A-4149-87E5-52D346F60B61}"/>
          </ac:grpSpMkLst>
        </pc:grpChg>
        <pc:grpChg chg="del">
          <ac:chgData name="Desmeules-Trudel, Félix" userId="593cc682-72b5-4923-a2f4-4fb0c08681f5" providerId="ADAL" clId="{74978ED9-1A45-440F-812E-453C7054D0C3}" dt="2024-04-26T17:15:54.906" v="183" actId="478"/>
          <ac:grpSpMkLst>
            <pc:docMk/>
            <pc:sldMk cId="0" sldId="258"/>
            <ac:grpSpMk id="51" creationId="{B4D1AAD8-9E7B-A243-B78D-F7ADE8C28607}"/>
          </ac:grpSpMkLst>
        </pc:grpChg>
        <pc:grpChg chg="del">
          <ac:chgData name="Desmeules-Trudel, Félix" userId="593cc682-72b5-4923-a2f4-4fb0c08681f5" providerId="ADAL" clId="{74978ED9-1A45-440F-812E-453C7054D0C3}" dt="2024-04-26T17:15:54.906" v="183" actId="478"/>
          <ac:grpSpMkLst>
            <pc:docMk/>
            <pc:sldMk cId="0" sldId="258"/>
            <ac:grpSpMk id="52" creationId="{190A2834-9387-1443-9CF2-9622932ADC46}"/>
          </ac:grpSpMkLst>
        </pc:grpChg>
        <pc:graphicFrameChg chg="del">
          <ac:chgData name="Desmeules-Trudel, Félix" userId="593cc682-72b5-4923-a2f4-4fb0c08681f5" providerId="ADAL" clId="{74978ED9-1A45-440F-812E-453C7054D0C3}" dt="2024-04-26T17:16:03.081" v="186" actId="478"/>
          <ac:graphicFrameMkLst>
            <pc:docMk/>
            <pc:sldMk cId="0" sldId="258"/>
            <ac:graphicFrameMk id="30" creationId="{29AE0B47-9F71-F04F-BE4A-B277D53EB0DD}"/>
          </ac:graphicFrameMkLst>
        </pc:graphicFrameChg>
        <pc:picChg chg="del">
          <ac:chgData name="Desmeules-Trudel, Félix" userId="593cc682-72b5-4923-a2f4-4fb0c08681f5" providerId="ADAL" clId="{74978ED9-1A45-440F-812E-453C7054D0C3}" dt="2024-04-26T17:16:21.403" v="203" actId="478"/>
          <ac:picMkLst>
            <pc:docMk/>
            <pc:sldMk cId="0" sldId="258"/>
            <ac:picMk id="3" creationId="{30003002-B365-B348-A618-EC53F778408F}"/>
          </ac:picMkLst>
        </pc:picChg>
        <pc:picChg chg="add mod">
          <ac:chgData name="Desmeules-Trudel, Félix" userId="593cc682-72b5-4923-a2f4-4fb0c08681f5" providerId="ADAL" clId="{74978ED9-1A45-440F-812E-453C7054D0C3}" dt="2024-04-26T17:18:00.979" v="288" actId="1036"/>
          <ac:picMkLst>
            <pc:docMk/>
            <pc:sldMk cId="0" sldId="258"/>
            <ac:picMk id="5" creationId="{FCD17FE2-25D9-6E0A-C93A-73317CAADCB1}"/>
          </ac:picMkLst>
        </pc:picChg>
        <pc:picChg chg="del">
          <ac:chgData name="Desmeules-Trudel, Félix" userId="593cc682-72b5-4923-a2f4-4fb0c08681f5" providerId="ADAL" clId="{74978ED9-1A45-440F-812E-453C7054D0C3}" dt="2024-04-26T17:16:26.026" v="204" actId="478"/>
          <ac:picMkLst>
            <pc:docMk/>
            <pc:sldMk cId="0" sldId="258"/>
            <ac:picMk id="8" creationId="{2C4A50B4-12A3-B14B-8F01-7ECE8FAC3207}"/>
          </ac:picMkLst>
        </pc:picChg>
        <pc:picChg chg="add mod ord">
          <ac:chgData name="Desmeules-Trudel, Félix" userId="593cc682-72b5-4923-a2f4-4fb0c08681f5" providerId="ADAL" clId="{74978ED9-1A45-440F-812E-453C7054D0C3}" dt="2024-04-26T17:34:53.698" v="303" actId="167"/>
          <ac:picMkLst>
            <pc:docMk/>
            <pc:sldMk cId="0" sldId="258"/>
            <ac:picMk id="11" creationId="{5DDB2348-853B-4C30-C246-A5FD7B427C76}"/>
          </ac:picMkLst>
        </pc:picChg>
        <pc:picChg chg="del">
          <ac:chgData name="Desmeules-Trudel, Félix" userId="593cc682-72b5-4923-a2f4-4fb0c08681f5" providerId="ADAL" clId="{74978ED9-1A45-440F-812E-453C7054D0C3}" dt="2024-04-26T17:10:57.108" v="0" actId="478"/>
          <ac:picMkLst>
            <pc:docMk/>
            <pc:sldMk cId="0" sldId="258"/>
            <ac:picMk id="1028" creationId="{8B1F3693-4A71-E34B-8670-F6EEC9153EBC}"/>
          </ac:picMkLst>
        </pc:picChg>
        <pc:cxnChg chg="del">
          <ac:chgData name="Desmeules-Trudel, Félix" userId="593cc682-72b5-4923-a2f4-4fb0c08681f5" providerId="ADAL" clId="{74978ED9-1A45-440F-812E-453C7054D0C3}" dt="2024-04-26T17:16:43.755" v="214" actId="478"/>
          <ac:cxnSpMkLst>
            <pc:docMk/>
            <pc:sldMk cId="0" sldId="258"/>
            <ac:cxnSpMk id="24" creationId="{93B49497-DDE0-A84A-8837-EDAD84AD92E8}"/>
          </ac:cxnSpMkLst>
        </pc:cxnChg>
        <pc:cxnChg chg="del">
          <ac:chgData name="Desmeules-Trudel, Félix" userId="593cc682-72b5-4923-a2f4-4fb0c08681f5" providerId="ADAL" clId="{74978ED9-1A45-440F-812E-453C7054D0C3}" dt="2024-04-26T17:15:54.906" v="183" actId="478"/>
          <ac:cxnSpMkLst>
            <pc:docMk/>
            <pc:sldMk cId="0" sldId="258"/>
            <ac:cxnSpMk id="50" creationId="{7A89ED1B-7873-7149-98AB-C5C53CD9EBA6}"/>
          </ac:cxnSpMkLst>
        </pc:cxnChg>
        <pc:cxnChg chg="del">
          <ac:chgData name="Desmeules-Trudel, Félix" userId="593cc682-72b5-4923-a2f4-4fb0c08681f5" providerId="ADAL" clId="{74978ED9-1A45-440F-812E-453C7054D0C3}" dt="2024-04-26T17:15:54.906" v="183" actId="478"/>
          <ac:cxnSpMkLst>
            <pc:docMk/>
            <pc:sldMk cId="0" sldId="258"/>
            <ac:cxnSpMk id="65" creationId="{5E313198-9316-3E49-B6D0-0ADFAD268B67}"/>
          </ac:cxnSpMkLst>
        </pc:cxnChg>
        <pc:cxnChg chg="del">
          <ac:chgData name="Desmeules-Trudel, Félix" userId="593cc682-72b5-4923-a2f4-4fb0c08681f5" providerId="ADAL" clId="{74978ED9-1A45-440F-812E-453C7054D0C3}" dt="2024-04-26T17:15:54.906" v="183" actId="478"/>
          <ac:cxnSpMkLst>
            <pc:docMk/>
            <pc:sldMk cId="0" sldId="258"/>
            <ac:cxnSpMk id="71" creationId="{2EF38E0F-D79A-8542-94EA-AED693F49A3A}"/>
          </ac:cxnSpMkLst>
        </pc:cxnChg>
      </pc:sldChg>
    </pc:docChg>
  </pc:docChgLst>
  <pc:docChgLst>
    <pc:chgData name="Desmeules-Trudel, Félix" userId="593cc682-72b5-4923-a2f4-4fb0c08681f5" providerId="ADAL" clId="{7AD15524-26F1-49E9-9FE1-EEB4B4CAE42E}"/>
    <pc:docChg chg="delSld modSld">
      <pc:chgData name="Desmeules-Trudel, Félix" userId="593cc682-72b5-4923-a2f4-4fb0c08681f5" providerId="ADAL" clId="{7AD15524-26F1-49E9-9FE1-EEB4B4CAE42E}" dt="2024-04-26T19:04:23.561" v="3" actId="47"/>
      <pc:docMkLst>
        <pc:docMk/>
      </pc:docMkLst>
      <pc:sldChg chg="modSp mod">
        <pc:chgData name="Desmeules-Trudel, Félix" userId="593cc682-72b5-4923-a2f4-4fb0c08681f5" providerId="ADAL" clId="{7AD15524-26F1-49E9-9FE1-EEB4B4CAE42E}" dt="2024-04-26T19:04:21.108" v="2" actId="20577"/>
        <pc:sldMkLst>
          <pc:docMk/>
          <pc:sldMk cId="0" sldId="258"/>
        </pc:sldMkLst>
        <pc:spChg chg="mod">
          <ac:chgData name="Desmeules-Trudel, Félix" userId="593cc682-72b5-4923-a2f4-4fb0c08681f5" providerId="ADAL" clId="{7AD15524-26F1-49E9-9FE1-EEB4B4CAE42E}" dt="2024-04-26T19:04:21.108" v="2" actId="20577"/>
          <ac:spMkLst>
            <pc:docMk/>
            <pc:sldMk cId="0" sldId="258"/>
            <ac:spMk id="8321" creationId="{00000000-0000-0000-0000-000000000000}"/>
          </ac:spMkLst>
        </pc:spChg>
      </pc:sldChg>
      <pc:sldChg chg="del">
        <pc:chgData name="Desmeules-Trudel, Félix" userId="593cc682-72b5-4923-a2f4-4fb0c08681f5" providerId="ADAL" clId="{7AD15524-26F1-49E9-9FE1-EEB4B4CAE42E}" dt="2024-04-26T19:04:23.561" v="3" actId="47"/>
        <pc:sldMkLst>
          <pc:docMk/>
          <pc:sldMk cId="1214014024" sldId="259"/>
        </pc:sldMkLst>
      </pc:sldChg>
    </pc:docChg>
  </pc:docChgLst>
  <pc:docChgLst>
    <pc:chgData name="Crobeddu, Bélinda" userId="2bffa275-50b9-4d2a-9868-78feae72d200" providerId="ADAL" clId="{ED06BE35-1F8A-499B-9BF3-E107EA08FFF4}"/>
    <pc:docChg chg="undo custSel addSld modSld sldOrd">
      <pc:chgData name="Crobeddu, Bélinda" userId="2bffa275-50b9-4d2a-9868-78feae72d200" providerId="ADAL" clId="{ED06BE35-1F8A-499B-9BF3-E107EA08FFF4}" dt="2024-04-26T18:41:16.513" v="142" actId="207"/>
      <pc:docMkLst>
        <pc:docMk/>
      </pc:docMkLst>
      <pc:sldChg chg="addSp delSp modSp mod modNotes">
        <pc:chgData name="Crobeddu, Bélinda" userId="2bffa275-50b9-4d2a-9868-78feae72d200" providerId="ADAL" clId="{ED06BE35-1F8A-499B-9BF3-E107EA08FFF4}" dt="2024-04-26T18:41:16.513" v="142" actId="207"/>
        <pc:sldMkLst>
          <pc:docMk/>
          <pc:sldMk cId="0" sldId="258"/>
        </pc:sldMkLst>
        <pc:spChg chg="add del mod">
          <ac:chgData name="Crobeddu, Bélinda" userId="2bffa275-50b9-4d2a-9868-78feae72d200" providerId="ADAL" clId="{ED06BE35-1F8A-499B-9BF3-E107EA08FFF4}" dt="2024-04-26T18:32:35.665" v="58" actId="478"/>
          <ac:spMkLst>
            <pc:docMk/>
            <pc:sldMk cId="0" sldId="258"/>
            <ac:spMk id="7" creationId="{E9A51FE6-0F96-AF06-BB70-9F319C863838}"/>
          </ac:spMkLst>
        </pc:spChg>
        <pc:spChg chg="mod">
          <ac:chgData name="Crobeddu, Bélinda" userId="2bffa275-50b9-4d2a-9868-78feae72d200" providerId="ADAL" clId="{ED06BE35-1F8A-499B-9BF3-E107EA08FFF4}" dt="2024-04-26T18:30:31.684" v="31"/>
          <ac:spMkLst>
            <pc:docMk/>
            <pc:sldMk cId="0" sldId="258"/>
            <ac:spMk id="9" creationId="{86B0DA4A-BA41-0FF0-90D4-959A0AA2C9C5}"/>
          </ac:spMkLst>
        </pc:spChg>
        <pc:spChg chg="add mod ord">
          <ac:chgData name="Crobeddu, Bélinda" userId="2bffa275-50b9-4d2a-9868-78feae72d200" providerId="ADAL" clId="{ED06BE35-1F8A-499B-9BF3-E107EA08FFF4}" dt="2024-04-26T18:33:24.207" v="71" actId="1037"/>
          <ac:spMkLst>
            <pc:docMk/>
            <pc:sldMk cId="0" sldId="258"/>
            <ac:spMk id="10" creationId="{AD8A4F7C-EC03-5AE1-F30F-0E0FE371E5E0}"/>
          </ac:spMkLst>
        </pc:spChg>
        <pc:spChg chg="mod">
          <ac:chgData name="Crobeddu, Bélinda" userId="2bffa275-50b9-4d2a-9868-78feae72d200" providerId="ADAL" clId="{ED06BE35-1F8A-499B-9BF3-E107EA08FFF4}" dt="2024-04-26T18:41:16.513" v="142" actId="207"/>
          <ac:spMkLst>
            <pc:docMk/>
            <pc:sldMk cId="0" sldId="258"/>
            <ac:spMk id="13" creationId="{80985D50-7D83-5E00-6C0A-F3E4972D1579}"/>
          </ac:spMkLst>
        </pc:spChg>
        <pc:spChg chg="mod">
          <ac:chgData name="Crobeddu, Bélinda" userId="2bffa275-50b9-4d2a-9868-78feae72d200" providerId="ADAL" clId="{ED06BE35-1F8A-499B-9BF3-E107EA08FFF4}" dt="2024-04-26T18:41:13.681" v="141" actId="207"/>
          <ac:spMkLst>
            <pc:docMk/>
            <pc:sldMk cId="0" sldId="258"/>
            <ac:spMk id="14" creationId="{B4606FB9-F0CB-F14E-DE60-E900850CCDE2}"/>
          </ac:spMkLst>
        </pc:spChg>
        <pc:spChg chg="add del mod">
          <ac:chgData name="Crobeddu, Bélinda" userId="2bffa275-50b9-4d2a-9868-78feae72d200" providerId="ADAL" clId="{ED06BE35-1F8A-499B-9BF3-E107EA08FFF4}" dt="2024-04-26T18:36:26.344" v="86" actId="478"/>
          <ac:spMkLst>
            <pc:docMk/>
            <pc:sldMk cId="0" sldId="258"/>
            <ac:spMk id="15" creationId="{6D00A27C-E9A7-125F-A826-7FA1AF9E0F11}"/>
          </ac:spMkLst>
        </pc:spChg>
        <pc:spChg chg="add del mod">
          <ac:chgData name="Crobeddu, Bélinda" userId="2bffa275-50b9-4d2a-9868-78feae72d200" providerId="ADAL" clId="{ED06BE35-1F8A-499B-9BF3-E107EA08FFF4}" dt="2024-04-26T18:36:52.668" v="93" actId="478"/>
          <ac:spMkLst>
            <pc:docMk/>
            <pc:sldMk cId="0" sldId="258"/>
            <ac:spMk id="16" creationId="{5913C522-11A3-BBCF-262A-071A66B9EEB5}"/>
          </ac:spMkLst>
        </pc:spChg>
        <pc:spChg chg="add del mod ord">
          <ac:chgData name="Crobeddu, Bélinda" userId="2bffa275-50b9-4d2a-9868-78feae72d200" providerId="ADAL" clId="{ED06BE35-1F8A-499B-9BF3-E107EA08FFF4}" dt="2024-04-26T18:41:04.473" v="138" actId="207"/>
          <ac:spMkLst>
            <pc:docMk/>
            <pc:sldMk cId="0" sldId="258"/>
            <ac:spMk id="17" creationId="{558BCA18-B56C-ECE2-0143-5C0BD6276B94}"/>
          </ac:spMkLst>
        </pc:spChg>
        <pc:spChg chg="mod">
          <ac:chgData name="Crobeddu, Bélinda" userId="2bffa275-50b9-4d2a-9868-78feae72d200" providerId="ADAL" clId="{ED06BE35-1F8A-499B-9BF3-E107EA08FFF4}" dt="2024-04-26T18:40:55.546" v="137" actId="207"/>
          <ac:spMkLst>
            <pc:docMk/>
            <pc:sldMk cId="0" sldId="258"/>
            <ac:spMk id="19" creationId="{A732A643-95EA-BC03-D340-5B9801D7757A}"/>
          </ac:spMkLst>
        </pc:spChg>
        <pc:spChg chg="mod">
          <ac:chgData name="Crobeddu, Bélinda" userId="2bffa275-50b9-4d2a-9868-78feae72d200" providerId="ADAL" clId="{ED06BE35-1F8A-499B-9BF3-E107EA08FFF4}" dt="2024-04-26T18:40:47.809" v="135" actId="207"/>
          <ac:spMkLst>
            <pc:docMk/>
            <pc:sldMk cId="0" sldId="258"/>
            <ac:spMk id="20" creationId="{B502D550-135E-96CB-1379-602D08A9802D}"/>
          </ac:spMkLst>
        </pc:spChg>
        <pc:spChg chg="mod">
          <ac:chgData name="Crobeddu, Bélinda" userId="2bffa275-50b9-4d2a-9868-78feae72d200" providerId="ADAL" clId="{ED06BE35-1F8A-499B-9BF3-E107EA08FFF4}" dt="2024-04-26T18:39:22.257" v="123" actId="14100"/>
          <ac:spMkLst>
            <pc:docMk/>
            <pc:sldMk cId="0" sldId="258"/>
            <ac:spMk id="8321" creationId="{00000000-0000-0000-0000-000000000000}"/>
          </ac:spMkLst>
        </pc:spChg>
        <pc:spChg chg="add del">
          <ac:chgData name="Crobeddu, Bélinda" userId="2bffa275-50b9-4d2a-9868-78feae72d200" providerId="ADAL" clId="{ED06BE35-1F8A-499B-9BF3-E107EA08FFF4}" dt="2024-04-26T18:36:25.452" v="85" actId="478"/>
          <ac:spMkLst>
            <pc:docMk/>
            <pc:sldMk cId="0" sldId="258"/>
            <ac:spMk id="8348" creationId="{00000000-0000-0000-0000-000000000000}"/>
          </ac:spMkLst>
        </pc:spChg>
        <pc:spChg chg="ord">
          <ac:chgData name="Crobeddu, Bélinda" userId="2bffa275-50b9-4d2a-9868-78feae72d200" providerId="ADAL" clId="{ED06BE35-1F8A-499B-9BF3-E107EA08FFF4}" dt="2024-04-26T18:35:25.578" v="81" actId="166"/>
          <ac:spMkLst>
            <pc:docMk/>
            <pc:sldMk cId="0" sldId="258"/>
            <ac:spMk id="8350" creationId="{00000000-0000-0000-0000-000000000000}"/>
          </ac:spMkLst>
        </pc:spChg>
        <pc:grpChg chg="add del mod">
          <ac:chgData name="Crobeddu, Bélinda" userId="2bffa275-50b9-4d2a-9868-78feae72d200" providerId="ADAL" clId="{ED06BE35-1F8A-499B-9BF3-E107EA08FFF4}" dt="2024-04-26T18:32:37.520" v="59" actId="478"/>
          <ac:grpSpMkLst>
            <pc:docMk/>
            <pc:sldMk cId="0" sldId="258"/>
            <ac:grpSpMk id="8" creationId="{470AA019-BE6A-4718-553A-AECC5A6C05E8}"/>
          </ac:grpSpMkLst>
        </pc:grpChg>
        <pc:grpChg chg="add mod">
          <ac:chgData name="Crobeddu, Bélinda" userId="2bffa275-50b9-4d2a-9868-78feae72d200" providerId="ADAL" clId="{ED06BE35-1F8A-499B-9BF3-E107EA08FFF4}" dt="2024-04-26T18:41:13.681" v="141" actId="207"/>
          <ac:grpSpMkLst>
            <pc:docMk/>
            <pc:sldMk cId="0" sldId="258"/>
            <ac:grpSpMk id="12" creationId="{BE2AD0B9-F33C-445C-3F01-FFA1084BF0B7}"/>
          </ac:grpSpMkLst>
        </pc:grpChg>
        <pc:grpChg chg="add mod ord">
          <ac:chgData name="Crobeddu, Bélinda" userId="2bffa275-50b9-4d2a-9868-78feae72d200" providerId="ADAL" clId="{ED06BE35-1F8A-499B-9BF3-E107EA08FFF4}" dt="2024-04-26T18:40:50.975" v="136" actId="1076"/>
          <ac:grpSpMkLst>
            <pc:docMk/>
            <pc:sldMk cId="0" sldId="258"/>
            <ac:grpSpMk id="18" creationId="{90664CB1-1EFF-33AA-CED0-DB3B2E2C37D0}"/>
          </ac:grpSpMkLst>
        </pc:grpChg>
        <pc:picChg chg="add del mod">
          <ac:chgData name="Crobeddu, Bélinda" userId="2bffa275-50b9-4d2a-9868-78feae72d200" providerId="ADAL" clId="{ED06BE35-1F8A-499B-9BF3-E107EA08FFF4}" dt="2024-04-26T18:41:06.920" v="139" actId="478"/>
          <ac:picMkLst>
            <pc:docMk/>
            <pc:sldMk cId="0" sldId="258"/>
            <ac:picMk id="3" creationId="{703AAC7C-D3FA-BEDB-1645-50C9DEED761E}"/>
          </ac:picMkLst>
        </pc:picChg>
        <pc:picChg chg="del mod">
          <ac:chgData name="Crobeddu, Bélinda" userId="2bffa275-50b9-4d2a-9868-78feae72d200" providerId="ADAL" clId="{ED06BE35-1F8A-499B-9BF3-E107EA08FFF4}" dt="2024-04-26T18:28:28.976" v="21" actId="478"/>
          <ac:picMkLst>
            <pc:docMk/>
            <pc:sldMk cId="0" sldId="258"/>
            <ac:picMk id="5" creationId="{FCD17FE2-25D9-6E0A-C93A-73317CAADCB1}"/>
          </ac:picMkLst>
        </pc:picChg>
        <pc:picChg chg="add mod">
          <ac:chgData name="Crobeddu, Bélinda" userId="2bffa275-50b9-4d2a-9868-78feae72d200" providerId="ADAL" clId="{ED06BE35-1F8A-499B-9BF3-E107EA08FFF4}" dt="2024-04-26T18:37:17.760" v="104" actId="1036"/>
          <ac:picMkLst>
            <pc:docMk/>
            <pc:sldMk cId="0" sldId="258"/>
            <ac:picMk id="6" creationId="{A5A0095E-D864-76AC-7AC9-A20FDBC52A98}"/>
          </ac:picMkLst>
        </pc:picChg>
        <pc:picChg chg="mod ord">
          <ac:chgData name="Crobeddu, Bélinda" userId="2bffa275-50b9-4d2a-9868-78feae72d200" providerId="ADAL" clId="{ED06BE35-1F8A-499B-9BF3-E107EA08FFF4}" dt="2024-04-26T18:39:43.065" v="127" actId="167"/>
          <ac:picMkLst>
            <pc:docMk/>
            <pc:sldMk cId="0" sldId="258"/>
            <ac:picMk id="11" creationId="{5DDB2348-853B-4C30-C246-A5FD7B427C76}"/>
          </ac:picMkLst>
        </pc:picChg>
      </pc:sldChg>
      <pc:sldChg chg="add ord modNotes">
        <pc:chgData name="Crobeddu, Bélinda" userId="2bffa275-50b9-4d2a-9868-78feae72d200" providerId="ADAL" clId="{ED06BE35-1F8A-499B-9BF3-E107EA08FFF4}" dt="2024-04-26T18:30:45.009" v="36"/>
        <pc:sldMkLst>
          <pc:docMk/>
          <pc:sldMk cId="1214014024" sldId="25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4975" cy="52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69" tIns="44785" rIns="89569" bIns="44785" numCol="1" anchor="t" anchorCtr="0" compatLnSpc="1">
            <a:prstTxWarp prst="textNoShape">
              <a:avLst/>
            </a:prstTxWarp>
          </a:bodyPr>
          <a:lstStyle>
            <a:lvl1pPr defTabSz="896938">
              <a:defRPr sz="1200"/>
            </a:lvl1pPr>
          </a:lstStyle>
          <a:p>
            <a:endParaRPr lang="en-A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67150" y="0"/>
            <a:ext cx="3048000" cy="52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69" tIns="44785" rIns="89569" bIns="44785" numCol="1" anchor="t" anchorCtr="0" compatLnSpc="1">
            <a:prstTxWarp prst="textNoShape">
              <a:avLst/>
            </a:prstTxWarp>
          </a:bodyPr>
          <a:lstStyle>
            <a:lvl1pPr algn="r" defTabSz="896938">
              <a:defRPr sz="1200"/>
            </a:lvl1pPr>
          </a:lstStyle>
          <a:p>
            <a:endParaRPr lang="en-AU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749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69" tIns="44785" rIns="89569" bIns="44785" numCol="1" anchor="b" anchorCtr="0" compatLnSpc="1">
            <a:prstTxWarp prst="textNoShape">
              <a:avLst/>
            </a:prstTxWarp>
          </a:bodyPr>
          <a:lstStyle>
            <a:lvl1pPr defTabSz="896938">
              <a:defRPr sz="1200"/>
            </a:lvl1pPr>
          </a:lstStyle>
          <a:p>
            <a:endParaRPr lang="en-AU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67150" y="9520238"/>
            <a:ext cx="3048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69" tIns="44785" rIns="89569" bIns="44785" numCol="1" anchor="b" anchorCtr="0" compatLnSpc="1">
            <a:prstTxWarp prst="textNoShape">
              <a:avLst/>
            </a:prstTxWarp>
          </a:bodyPr>
          <a:lstStyle>
            <a:lvl1pPr algn="r" defTabSz="896938">
              <a:defRPr sz="1200"/>
            </a:lvl1pPr>
          </a:lstStyle>
          <a:p>
            <a:fld id="{2658B54A-6E96-4114-A892-070F3812941C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955841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4975" cy="52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69" tIns="44785" rIns="89569" bIns="44785" numCol="1" anchor="t" anchorCtr="0" compatLnSpc="1">
            <a:prstTxWarp prst="textNoShape">
              <a:avLst/>
            </a:prstTxWarp>
          </a:bodyPr>
          <a:lstStyle>
            <a:lvl1pPr defTabSz="896938">
              <a:defRPr sz="1200"/>
            </a:lvl1pPr>
          </a:lstStyle>
          <a:p>
            <a:endParaRPr lang="en-A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67150" y="0"/>
            <a:ext cx="3048000" cy="52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69" tIns="44785" rIns="89569" bIns="44785" numCol="1" anchor="t" anchorCtr="0" compatLnSpc="1">
            <a:prstTxWarp prst="textNoShape">
              <a:avLst/>
            </a:prstTxWarp>
          </a:bodyPr>
          <a:lstStyle>
            <a:lvl1pPr algn="r" defTabSz="896938">
              <a:defRPr sz="1200"/>
            </a:lvl1pPr>
          </a:lstStyle>
          <a:p>
            <a:endParaRPr lang="en-A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24063" y="749300"/>
            <a:ext cx="2795587" cy="37480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2175" y="4797425"/>
            <a:ext cx="5056188" cy="449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69" tIns="44785" rIns="89569" bIns="447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20238"/>
            <a:ext cx="29749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69" tIns="44785" rIns="89569" bIns="44785" numCol="1" anchor="b" anchorCtr="0" compatLnSpc="1">
            <a:prstTxWarp prst="textNoShape">
              <a:avLst/>
            </a:prstTxWarp>
          </a:bodyPr>
          <a:lstStyle>
            <a:lvl1pPr defTabSz="896938">
              <a:defRPr sz="1200"/>
            </a:lvl1pPr>
          </a:lstStyle>
          <a:p>
            <a:endParaRPr lang="en-A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7150" y="9520238"/>
            <a:ext cx="3048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569" tIns="44785" rIns="89569" bIns="44785" numCol="1" anchor="b" anchorCtr="0" compatLnSpc="1">
            <a:prstTxWarp prst="textNoShape">
              <a:avLst/>
            </a:prstTxWarp>
          </a:bodyPr>
          <a:lstStyle>
            <a:lvl1pPr algn="r" defTabSz="896938">
              <a:defRPr sz="1200"/>
            </a:lvl1pPr>
          </a:lstStyle>
          <a:p>
            <a:fld id="{F710607C-1014-455A-BF6C-3376D6C789EE}" type="slidenum">
              <a:rPr lang="en-AU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953476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31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93980" algn="l" rtl="0" eaLnBrk="0" fontAlgn="base" hangingPunct="0">
      <a:spcBef>
        <a:spcPct val="30000"/>
      </a:spcBef>
      <a:spcAft>
        <a:spcPct val="0"/>
      </a:spcAft>
      <a:defRPr sz="131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87958" algn="l" rtl="0" eaLnBrk="0" fontAlgn="base" hangingPunct="0">
      <a:spcBef>
        <a:spcPct val="30000"/>
      </a:spcBef>
      <a:spcAft>
        <a:spcPct val="0"/>
      </a:spcAft>
      <a:defRPr sz="131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481937" algn="l" rtl="0" eaLnBrk="0" fontAlgn="base" hangingPunct="0">
      <a:spcBef>
        <a:spcPct val="30000"/>
      </a:spcBef>
      <a:spcAft>
        <a:spcPct val="0"/>
      </a:spcAft>
      <a:defRPr sz="131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975917" algn="l" rtl="0" eaLnBrk="0" fontAlgn="base" hangingPunct="0">
      <a:spcBef>
        <a:spcPct val="30000"/>
      </a:spcBef>
      <a:spcAft>
        <a:spcPct val="0"/>
      </a:spcAft>
      <a:defRPr sz="131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469897" algn="l" defTabSz="987958" rtl="0" eaLnBrk="1" latinLnBrk="0" hangingPunct="1">
      <a:defRPr sz="1311" kern="1200">
        <a:solidFill>
          <a:schemeClr val="tx1"/>
        </a:solidFill>
        <a:latin typeface="+mn-lt"/>
        <a:ea typeface="+mn-ea"/>
        <a:cs typeface="+mn-cs"/>
      </a:defRPr>
    </a:lvl6pPr>
    <a:lvl7pPr marL="2963876" algn="l" defTabSz="987958" rtl="0" eaLnBrk="1" latinLnBrk="0" hangingPunct="1">
      <a:defRPr sz="1311" kern="1200">
        <a:solidFill>
          <a:schemeClr val="tx1"/>
        </a:solidFill>
        <a:latin typeface="+mn-lt"/>
        <a:ea typeface="+mn-ea"/>
        <a:cs typeface="+mn-cs"/>
      </a:defRPr>
    </a:lvl7pPr>
    <a:lvl8pPr marL="3457855" algn="l" defTabSz="987958" rtl="0" eaLnBrk="1" latinLnBrk="0" hangingPunct="1">
      <a:defRPr sz="1311" kern="1200">
        <a:solidFill>
          <a:schemeClr val="tx1"/>
        </a:solidFill>
        <a:latin typeface="+mn-lt"/>
        <a:ea typeface="+mn-ea"/>
        <a:cs typeface="+mn-cs"/>
      </a:defRPr>
    </a:lvl8pPr>
    <a:lvl9pPr marL="3951834" algn="l" defTabSz="987958" rtl="0" eaLnBrk="1" latinLnBrk="0" hangingPunct="1">
      <a:defRPr sz="131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024063" y="749300"/>
            <a:ext cx="2795587" cy="37480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10607C-1014-455A-BF6C-3376D6C789EE}" type="slidenum">
              <a:rPr lang="en-AU" smtClean="0"/>
              <a:pPr/>
              <a:t>1</a:t>
            </a:fld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56299" y="13643773"/>
            <a:ext cx="27847054" cy="941410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14286" y="24887875"/>
            <a:ext cx="22931079" cy="11223413"/>
          </a:xfrm>
        </p:spPr>
        <p:txBody>
          <a:bodyPr/>
          <a:lstStyle>
            <a:lvl1pPr marL="0" indent="0" algn="ctr">
              <a:buNone/>
              <a:defRPr/>
            </a:lvl1pPr>
            <a:lvl2pPr marL="443865" indent="0" algn="ctr">
              <a:buNone/>
              <a:defRPr/>
            </a:lvl2pPr>
            <a:lvl3pPr marL="887728" indent="0" algn="ctr">
              <a:buNone/>
              <a:defRPr/>
            </a:lvl3pPr>
            <a:lvl4pPr marL="1331590" indent="0" algn="ctr">
              <a:buNone/>
              <a:defRPr/>
            </a:lvl4pPr>
            <a:lvl5pPr marL="1775454" indent="0" algn="ctr">
              <a:buNone/>
              <a:defRPr/>
            </a:lvl5pPr>
            <a:lvl6pPr marL="2219318" indent="0" algn="ctr">
              <a:buNone/>
              <a:defRPr/>
            </a:lvl6pPr>
            <a:lvl7pPr marL="2663182" indent="0" algn="ctr">
              <a:buNone/>
              <a:defRPr/>
            </a:lvl7pPr>
            <a:lvl8pPr marL="3107046" indent="0" algn="ctr">
              <a:buNone/>
              <a:defRPr/>
            </a:lvl8pPr>
            <a:lvl9pPr marL="355091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9CE40D-3CD2-457F-A406-4D84AB6178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7349AE-8162-48C1-93F9-F2CFACA3C1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341591" y="3905042"/>
            <a:ext cx="6961763" cy="351342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56298" y="3905042"/>
            <a:ext cx="20723115" cy="351342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28C624-579B-4B24-9008-EFF21008CE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9B271B-A7D5-4361-84F1-636CE954CA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8068" y="28223229"/>
            <a:ext cx="27845365" cy="8721895"/>
          </a:xfrm>
        </p:spPr>
        <p:txBody>
          <a:bodyPr anchor="t"/>
          <a:lstStyle>
            <a:lvl1pPr algn="l">
              <a:defRPr sz="3925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8068" y="18614984"/>
            <a:ext cx="27845365" cy="9608247"/>
          </a:xfrm>
        </p:spPr>
        <p:txBody>
          <a:bodyPr anchor="b"/>
          <a:lstStyle>
            <a:lvl1pPr marL="0" indent="0">
              <a:buNone/>
              <a:defRPr sz="1962"/>
            </a:lvl1pPr>
            <a:lvl2pPr marL="443865" indent="0">
              <a:buNone/>
              <a:defRPr sz="1766"/>
            </a:lvl2pPr>
            <a:lvl3pPr marL="887728" indent="0">
              <a:buNone/>
              <a:defRPr sz="1570"/>
            </a:lvl3pPr>
            <a:lvl4pPr marL="1331590" indent="0">
              <a:buNone/>
              <a:defRPr sz="1373"/>
            </a:lvl4pPr>
            <a:lvl5pPr marL="1775454" indent="0">
              <a:buNone/>
              <a:defRPr sz="1373"/>
            </a:lvl5pPr>
            <a:lvl6pPr marL="2219318" indent="0">
              <a:buNone/>
              <a:defRPr sz="1373"/>
            </a:lvl6pPr>
            <a:lvl7pPr marL="2663182" indent="0">
              <a:buNone/>
              <a:defRPr sz="1373"/>
            </a:lvl7pPr>
            <a:lvl8pPr marL="3107046" indent="0">
              <a:buNone/>
              <a:defRPr sz="1373"/>
            </a:lvl8pPr>
            <a:lvl9pPr marL="3550910" indent="0">
              <a:buNone/>
              <a:defRPr sz="137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FBD5D0-F4DE-4EC1-ADD5-23B5B0C566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56303" y="12687407"/>
            <a:ext cx="13842439" cy="26351865"/>
          </a:xfrm>
        </p:spPr>
        <p:txBody>
          <a:bodyPr/>
          <a:lstStyle>
            <a:lvl1pPr>
              <a:defRPr sz="2748"/>
            </a:lvl1pPr>
            <a:lvl2pPr>
              <a:defRPr sz="2355"/>
            </a:lvl2pPr>
            <a:lvl3pPr>
              <a:defRPr sz="1962"/>
            </a:lvl3pPr>
            <a:lvl4pPr>
              <a:defRPr sz="1766"/>
            </a:lvl4pPr>
            <a:lvl5pPr>
              <a:defRPr sz="1766"/>
            </a:lvl5pPr>
            <a:lvl6pPr>
              <a:defRPr sz="1766"/>
            </a:lvl6pPr>
            <a:lvl7pPr>
              <a:defRPr sz="1766"/>
            </a:lvl7pPr>
            <a:lvl8pPr>
              <a:defRPr sz="1766"/>
            </a:lvl8pPr>
            <a:lvl9pPr>
              <a:defRPr sz="176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60919" y="12687407"/>
            <a:ext cx="13842439" cy="26351865"/>
          </a:xfrm>
        </p:spPr>
        <p:txBody>
          <a:bodyPr/>
          <a:lstStyle>
            <a:lvl1pPr>
              <a:defRPr sz="2748"/>
            </a:lvl1pPr>
            <a:lvl2pPr>
              <a:defRPr sz="2355"/>
            </a:lvl2pPr>
            <a:lvl3pPr>
              <a:defRPr sz="1962"/>
            </a:lvl3pPr>
            <a:lvl4pPr>
              <a:defRPr sz="1766"/>
            </a:lvl4pPr>
            <a:lvl5pPr>
              <a:defRPr sz="1766"/>
            </a:lvl5pPr>
            <a:lvl6pPr>
              <a:defRPr sz="1766"/>
            </a:lvl6pPr>
            <a:lvl7pPr>
              <a:defRPr sz="1766"/>
            </a:lvl7pPr>
            <a:lvl8pPr>
              <a:defRPr sz="1766"/>
            </a:lvl8pPr>
            <a:lvl9pPr>
              <a:defRPr sz="176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694F61-EEC0-42D0-9F7F-ED8CF01FB9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8659" y="1758384"/>
            <a:ext cx="29482334" cy="731996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38658" y="9831029"/>
            <a:ext cx="14474252" cy="4097589"/>
          </a:xfrm>
        </p:spPr>
        <p:txBody>
          <a:bodyPr anchor="b"/>
          <a:lstStyle>
            <a:lvl1pPr marL="0" indent="0">
              <a:buNone/>
              <a:defRPr sz="2355" b="1"/>
            </a:lvl1pPr>
            <a:lvl2pPr marL="443865" indent="0">
              <a:buNone/>
              <a:defRPr sz="1962" b="1"/>
            </a:lvl2pPr>
            <a:lvl3pPr marL="887728" indent="0">
              <a:buNone/>
              <a:defRPr sz="1766" b="1"/>
            </a:lvl3pPr>
            <a:lvl4pPr marL="1331590" indent="0">
              <a:buNone/>
              <a:defRPr sz="1570" b="1"/>
            </a:lvl4pPr>
            <a:lvl5pPr marL="1775454" indent="0">
              <a:buNone/>
              <a:defRPr sz="1570" b="1"/>
            </a:lvl5pPr>
            <a:lvl6pPr marL="2219318" indent="0">
              <a:buNone/>
              <a:defRPr sz="1570" b="1"/>
            </a:lvl6pPr>
            <a:lvl7pPr marL="2663182" indent="0">
              <a:buNone/>
              <a:defRPr sz="1570" b="1"/>
            </a:lvl7pPr>
            <a:lvl8pPr marL="3107046" indent="0">
              <a:buNone/>
              <a:defRPr sz="1570" b="1"/>
            </a:lvl8pPr>
            <a:lvl9pPr marL="3550910" indent="0">
              <a:buNone/>
              <a:defRPr sz="157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38658" y="13928616"/>
            <a:ext cx="14474252" cy="25304792"/>
          </a:xfrm>
        </p:spPr>
        <p:txBody>
          <a:bodyPr/>
          <a:lstStyle>
            <a:lvl1pPr>
              <a:defRPr sz="2355"/>
            </a:lvl1pPr>
            <a:lvl2pPr>
              <a:defRPr sz="1962"/>
            </a:lvl2pPr>
            <a:lvl3pPr>
              <a:defRPr sz="1766"/>
            </a:lvl3pPr>
            <a:lvl4pPr>
              <a:defRPr sz="1570"/>
            </a:lvl4pPr>
            <a:lvl5pPr>
              <a:defRPr sz="1570"/>
            </a:lvl5pPr>
            <a:lvl6pPr>
              <a:defRPr sz="1570"/>
            </a:lvl6pPr>
            <a:lvl7pPr>
              <a:defRPr sz="1570"/>
            </a:lvl7pPr>
            <a:lvl8pPr>
              <a:defRPr sz="1570"/>
            </a:lvl8pPr>
            <a:lvl9pPr>
              <a:defRPr sz="15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641673" y="9831029"/>
            <a:ext cx="14479319" cy="4097589"/>
          </a:xfrm>
        </p:spPr>
        <p:txBody>
          <a:bodyPr anchor="b"/>
          <a:lstStyle>
            <a:lvl1pPr marL="0" indent="0">
              <a:buNone/>
              <a:defRPr sz="2355" b="1"/>
            </a:lvl1pPr>
            <a:lvl2pPr marL="443865" indent="0">
              <a:buNone/>
              <a:defRPr sz="1962" b="1"/>
            </a:lvl2pPr>
            <a:lvl3pPr marL="887728" indent="0">
              <a:buNone/>
              <a:defRPr sz="1766" b="1"/>
            </a:lvl3pPr>
            <a:lvl4pPr marL="1331590" indent="0">
              <a:buNone/>
              <a:defRPr sz="1570" b="1"/>
            </a:lvl4pPr>
            <a:lvl5pPr marL="1775454" indent="0">
              <a:buNone/>
              <a:defRPr sz="1570" b="1"/>
            </a:lvl5pPr>
            <a:lvl6pPr marL="2219318" indent="0">
              <a:buNone/>
              <a:defRPr sz="1570" b="1"/>
            </a:lvl6pPr>
            <a:lvl7pPr marL="2663182" indent="0">
              <a:buNone/>
              <a:defRPr sz="1570" b="1"/>
            </a:lvl7pPr>
            <a:lvl8pPr marL="3107046" indent="0">
              <a:buNone/>
              <a:defRPr sz="1570" b="1"/>
            </a:lvl8pPr>
            <a:lvl9pPr marL="3550910" indent="0">
              <a:buNone/>
              <a:defRPr sz="157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641673" y="13928616"/>
            <a:ext cx="14479319" cy="25304792"/>
          </a:xfrm>
        </p:spPr>
        <p:txBody>
          <a:bodyPr/>
          <a:lstStyle>
            <a:lvl1pPr>
              <a:defRPr sz="2355"/>
            </a:lvl1pPr>
            <a:lvl2pPr>
              <a:defRPr sz="1962"/>
            </a:lvl2pPr>
            <a:lvl3pPr>
              <a:defRPr sz="1766"/>
            </a:lvl3pPr>
            <a:lvl4pPr>
              <a:defRPr sz="1570"/>
            </a:lvl4pPr>
            <a:lvl5pPr>
              <a:defRPr sz="1570"/>
            </a:lvl5pPr>
            <a:lvl6pPr>
              <a:defRPr sz="1570"/>
            </a:lvl6pPr>
            <a:lvl7pPr>
              <a:defRPr sz="1570"/>
            </a:lvl7pPr>
            <a:lvl8pPr>
              <a:defRPr sz="1570"/>
            </a:lvl8pPr>
            <a:lvl9pPr>
              <a:defRPr sz="15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395BD7-569B-41E2-B503-D7D0485F745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4BE0F8-3674-42D9-B4CD-59527A1AFF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285FA0-F4D8-4653-A0A6-8D0AF1F3F7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8662" y="1748839"/>
            <a:ext cx="10776290" cy="7442491"/>
          </a:xfrm>
        </p:spPr>
        <p:txBody>
          <a:bodyPr anchor="b"/>
          <a:lstStyle>
            <a:lvl1pPr algn="l">
              <a:defRPr sz="1962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08563" y="1748838"/>
            <a:ext cx="18312428" cy="37484573"/>
          </a:xfrm>
        </p:spPr>
        <p:txBody>
          <a:bodyPr/>
          <a:lstStyle>
            <a:lvl1pPr>
              <a:defRPr sz="3138"/>
            </a:lvl1pPr>
            <a:lvl2pPr>
              <a:defRPr sz="2748"/>
            </a:lvl2pPr>
            <a:lvl3pPr>
              <a:defRPr sz="2355"/>
            </a:lvl3pPr>
            <a:lvl4pPr>
              <a:defRPr sz="1962"/>
            </a:lvl4pPr>
            <a:lvl5pPr>
              <a:defRPr sz="1962"/>
            </a:lvl5pPr>
            <a:lvl6pPr>
              <a:defRPr sz="1962"/>
            </a:lvl6pPr>
            <a:lvl7pPr>
              <a:defRPr sz="1962"/>
            </a:lvl7pPr>
            <a:lvl8pPr>
              <a:defRPr sz="1962"/>
            </a:lvl8pPr>
            <a:lvl9pPr>
              <a:defRPr sz="196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38662" y="9191330"/>
            <a:ext cx="10776290" cy="30042081"/>
          </a:xfrm>
        </p:spPr>
        <p:txBody>
          <a:bodyPr/>
          <a:lstStyle>
            <a:lvl1pPr marL="0" indent="0">
              <a:buNone/>
              <a:defRPr sz="1373"/>
            </a:lvl1pPr>
            <a:lvl2pPr marL="443865" indent="0">
              <a:buNone/>
              <a:defRPr sz="1177"/>
            </a:lvl2pPr>
            <a:lvl3pPr marL="887728" indent="0">
              <a:buNone/>
              <a:defRPr sz="982"/>
            </a:lvl3pPr>
            <a:lvl4pPr marL="1331590" indent="0">
              <a:buNone/>
              <a:defRPr sz="883"/>
            </a:lvl4pPr>
            <a:lvl5pPr marL="1775454" indent="0">
              <a:buNone/>
              <a:defRPr sz="883"/>
            </a:lvl5pPr>
            <a:lvl6pPr marL="2219318" indent="0">
              <a:buNone/>
              <a:defRPr sz="883"/>
            </a:lvl6pPr>
            <a:lvl7pPr marL="2663182" indent="0">
              <a:buNone/>
              <a:defRPr sz="883"/>
            </a:lvl7pPr>
            <a:lvl8pPr marL="3107046" indent="0">
              <a:buNone/>
              <a:defRPr sz="883"/>
            </a:lvl8pPr>
            <a:lvl9pPr marL="3550910" indent="0">
              <a:buNone/>
              <a:defRPr sz="88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6E973E-CBBE-46C5-9047-6085E396B9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1179" y="30743843"/>
            <a:ext cx="19655452" cy="3629747"/>
          </a:xfrm>
        </p:spPr>
        <p:txBody>
          <a:bodyPr anchor="b"/>
          <a:lstStyle>
            <a:lvl1pPr algn="l">
              <a:defRPr sz="1962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21179" y="3924138"/>
            <a:ext cx="19655452" cy="26351865"/>
          </a:xfrm>
        </p:spPr>
        <p:txBody>
          <a:bodyPr/>
          <a:lstStyle>
            <a:lvl1pPr marL="0" indent="0">
              <a:buNone/>
              <a:defRPr sz="3138"/>
            </a:lvl1pPr>
            <a:lvl2pPr marL="443865" indent="0">
              <a:buNone/>
              <a:defRPr sz="2748"/>
            </a:lvl2pPr>
            <a:lvl3pPr marL="887728" indent="0">
              <a:buNone/>
              <a:defRPr sz="2355"/>
            </a:lvl3pPr>
            <a:lvl4pPr marL="1331590" indent="0">
              <a:buNone/>
              <a:defRPr sz="1962"/>
            </a:lvl4pPr>
            <a:lvl5pPr marL="1775454" indent="0">
              <a:buNone/>
              <a:defRPr sz="1962"/>
            </a:lvl5pPr>
            <a:lvl6pPr marL="2219318" indent="0">
              <a:buNone/>
              <a:defRPr sz="1962"/>
            </a:lvl6pPr>
            <a:lvl7pPr marL="2663182" indent="0">
              <a:buNone/>
              <a:defRPr sz="1962"/>
            </a:lvl7pPr>
            <a:lvl8pPr marL="3107046" indent="0">
              <a:buNone/>
              <a:defRPr sz="1962"/>
            </a:lvl8pPr>
            <a:lvl9pPr marL="3550910" indent="0">
              <a:buNone/>
              <a:defRPr sz="1962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21179" y="34373593"/>
            <a:ext cx="19655452" cy="5154207"/>
          </a:xfrm>
        </p:spPr>
        <p:txBody>
          <a:bodyPr/>
          <a:lstStyle>
            <a:lvl1pPr marL="0" indent="0">
              <a:buNone/>
              <a:defRPr sz="1373"/>
            </a:lvl1pPr>
            <a:lvl2pPr marL="443865" indent="0">
              <a:buNone/>
              <a:defRPr sz="1177"/>
            </a:lvl2pPr>
            <a:lvl3pPr marL="887728" indent="0">
              <a:buNone/>
              <a:defRPr sz="982"/>
            </a:lvl3pPr>
            <a:lvl4pPr marL="1331590" indent="0">
              <a:buNone/>
              <a:defRPr sz="883"/>
            </a:lvl4pPr>
            <a:lvl5pPr marL="1775454" indent="0">
              <a:buNone/>
              <a:defRPr sz="883"/>
            </a:lvl5pPr>
            <a:lvl6pPr marL="2219318" indent="0">
              <a:buNone/>
              <a:defRPr sz="883"/>
            </a:lvl6pPr>
            <a:lvl7pPr marL="2663182" indent="0">
              <a:buNone/>
              <a:defRPr sz="883"/>
            </a:lvl7pPr>
            <a:lvl8pPr marL="3107046" indent="0">
              <a:buNone/>
              <a:defRPr sz="883"/>
            </a:lvl8pPr>
            <a:lvl9pPr marL="3550910" indent="0">
              <a:buNone/>
              <a:defRPr sz="88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E5CBBB-67D1-4B94-8066-8436FB2F6C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56299" y="3905041"/>
            <a:ext cx="27847054" cy="7319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21304" tIns="210652" rIns="421304" bIns="21065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56299" y="12687407"/>
            <a:ext cx="27847054" cy="26351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21304" tIns="210652" rIns="421304" bIns="2106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56303" y="40014737"/>
            <a:ext cx="6824927" cy="2929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21304" tIns="210652" rIns="421304" bIns="210652" numCol="1" anchor="t" anchorCtr="0" compatLnSpc="1">
            <a:prstTxWarp prst="textNoShape">
              <a:avLst/>
            </a:prstTxWarp>
          </a:bodyPr>
          <a:lstStyle>
            <a:lvl1pPr defTabSz="4133480">
              <a:defRPr sz="628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193561" y="40014737"/>
            <a:ext cx="10372538" cy="2929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21304" tIns="210652" rIns="421304" bIns="210652" numCol="1" anchor="t" anchorCtr="0" compatLnSpc="1">
            <a:prstTxWarp prst="textNoShape">
              <a:avLst/>
            </a:prstTxWarp>
          </a:bodyPr>
          <a:lstStyle>
            <a:lvl1pPr algn="ctr" defTabSz="4133480">
              <a:defRPr sz="628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3478429" y="40014737"/>
            <a:ext cx="6824927" cy="2929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21304" tIns="210652" rIns="421304" bIns="210652" numCol="1" anchor="t" anchorCtr="0" compatLnSpc="1">
            <a:prstTxWarp prst="textNoShape">
              <a:avLst/>
            </a:prstTxWarp>
          </a:bodyPr>
          <a:lstStyle>
            <a:lvl1pPr algn="r" defTabSz="4133480">
              <a:defRPr sz="6280"/>
            </a:lvl1pPr>
          </a:lstStyle>
          <a:p>
            <a:fld id="{8CE4E16E-D581-4849-A5D8-34D9947FFE2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33480" rtl="0" eaLnBrk="0" fontAlgn="base" hangingPunct="0">
        <a:spcBef>
          <a:spcPct val="0"/>
        </a:spcBef>
        <a:spcAft>
          <a:spcPct val="0"/>
        </a:spcAft>
        <a:defRPr sz="19919">
          <a:solidFill>
            <a:schemeClr val="tx2"/>
          </a:solidFill>
          <a:latin typeface="+mj-lt"/>
          <a:ea typeface="+mj-ea"/>
          <a:cs typeface="+mj-cs"/>
        </a:defRPr>
      </a:lvl1pPr>
      <a:lvl2pPr algn="ctr" defTabSz="4133480" rtl="0" eaLnBrk="0" fontAlgn="base" hangingPunct="0">
        <a:spcBef>
          <a:spcPct val="0"/>
        </a:spcBef>
        <a:spcAft>
          <a:spcPct val="0"/>
        </a:spcAft>
        <a:defRPr sz="19919">
          <a:solidFill>
            <a:schemeClr val="tx2"/>
          </a:solidFill>
          <a:latin typeface="Times New Roman" pitchFamily="18" charset="0"/>
        </a:defRPr>
      </a:lvl2pPr>
      <a:lvl3pPr algn="ctr" defTabSz="4133480" rtl="0" eaLnBrk="0" fontAlgn="base" hangingPunct="0">
        <a:spcBef>
          <a:spcPct val="0"/>
        </a:spcBef>
        <a:spcAft>
          <a:spcPct val="0"/>
        </a:spcAft>
        <a:defRPr sz="19919">
          <a:solidFill>
            <a:schemeClr val="tx2"/>
          </a:solidFill>
          <a:latin typeface="Times New Roman" pitchFamily="18" charset="0"/>
        </a:defRPr>
      </a:lvl3pPr>
      <a:lvl4pPr algn="ctr" defTabSz="4133480" rtl="0" eaLnBrk="0" fontAlgn="base" hangingPunct="0">
        <a:spcBef>
          <a:spcPct val="0"/>
        </a:spcBef>
        <a:spcAft>
          <a:spcPct val="0"/>
        </a:spcAft>
        <a:defRPr sz="19919">
          <a:solidFill>
            <a:schemeClr val="tx2"/>
          </a:solidFill>
          <a:latin typeface="Times New Roman" pitchFamily="18" charset="0"/>
        </a:defRPr>
      </a:lvl4pPr>
      <a:lvl5pPr algn="ctr" defTabSz="4133480" rtl="0" eaLnBrk="0" fontAlgn="base" hangingPunct="0">
        <a:spcBef>
          <a:spcPct val="0"/>
        </a:spcBef>
        <a:spcAft>
          <a:spcPct val="0"/>
        </a:spcAft>
        <a:defRPr sz="19919">
          <a:solidFill>
            <a:schemeClr val="tx2"/>
          </a:solidFill>
          <a:latin typeface="Times New Roman" pitchFamily="18" charset="0"/>
        </a:defRPr>
      </a:lvl5pPr>
      <a:lvl6pPr marL="443865" algn="ctr" defTabSz="4133480" rtl="0" eaLnBrk="0" fontAlgn="base" hangingPunct="0">
        <a:spcBef>
          <a:spcPct val="0"/>
        </a:spcBef>
        <a:spcAft>
          <a:spcPct val="0"/>
        </a:spcAft>
        <a:defRPr sz="19919">
          <a:solidFill>
            <a:schemeClr val="tx2"/>
          </a:solidFill>
          <a:latin typeface="Times New Roman" pitchFamily="18" charset="0"/>
        </a:defRPr>
      </a:lvl6pPr>
      <a:lvl7pPr marL="887728" algn="ctr" defTabSz="4133480" rtl="0" eaLnBrk="0" fontAlgn="base" hangingPunct="0">
        <a:spcBef>
          <a:spcPct val="0"/>
        </a:spcBef>
        <a:spcAft>
          <a:spcPct val="0"/>
        </a:spcAft>
        <a:defRPr sz="19919">
          <a:solidFill>
            <a:schemeClr val="tx2"/>
          </a:solidFill>
          <a:latin typeface="Times New Roman" pitchFamily="18" charset="0"/>
        </a:defRPr>
      </a:lvl7pPr>
      <a:lvl8pPr marL="1331590" algn="ctr" defTabSz="4133480" rtl="0" eaLnBrk="0" fontAlgn="base" hangingPunct="0">
        <a:spcBef>
          <a:spcPct val="0"/>
        </a:spcBef>
        <a:spcAft>
          <a:spcPct val="0"/>
        </a:spcAft>
        <a:defRPr sz="19919">
          <a:solidFill>
            <a:schemeClr val="tx2"/>
          </a:solidFill>
          <a:latin typeface="Times New Roman" pitchFamily="18" charset="0"/>
        </a:defRPr>
      </a:lvl8pPr>
      <a:lvl9pPr marL="1775454" algn="ctr" defTabSz="4133480" rtl="0" eaLnBrk="0" fontAlgn="base" hangingPunct="0">
        <a:spcBef>
          <a:spcPct val="0"/>
        </a:spcBef>
        <a:spcAft>
          <a:spcPct val="0"/>
        </a:spcAft>
        <a:defRPr sz="19919">
          <a:solidFill>
            <a:schemeClr val="tx2"/>
          </a:solidFill>
          <a:latin typeface="Times New Roman" pitchFamily="18" charset="0"/>
        </a:defRPr>
      </a:lvl9pPr>
    </p:titleStyle>
    <p:bodyStyle>
      <a:lvl1pPr marL="1550440" indent="-1550440" algn="l" defTabSz="4133480" rtl="0" eaLnBrk="0" fontAlgn="base" hangingPunct="0">
        <a:spcBef>
          <a:spcPct val="20000"/>
        </a:spcBef>
        <a:spcAft>
          <a:spcPct val="0"/>
        </a:spcAft>
        <a:buChar char="•"/>
        <a:defRPr sz="14424">
          <a:solidFill>
            <a:schemeClr val="tx1"/>
          </a:solidFill>
          <a:latin typeface="+mn-lt"/>
          <a:ea typeface="+mn-ea"/>
          <a:cs typeface="+mn-cs"/>
        </a:defRPr>
      </a:lvl1pPr>
      <a:lvl2pPr marL="3358260" indent="-1291520" algn="l" defTabSz="4133480" rtl="0" eaLnBrk="0" fontAlgn="base" hangingPunct="0">
        <a:spcBef>
          <a:spcPct val="20000"/>
        </a:spcBef>
        <a:spcAft>
          <a:spcPct val="0"/>
        </a:spcAft>
        <a:buChar char="–"/>
        <a:defRPr sz="12756">
          <a:solidFill>
            <a:schemeClr val="tx1"/>
          </a:solidFill>
          <a:latin typeface="+mn-lt"/>
        </a:defRPr>
      </a:lvl2pPr>
      <a:lvl3pPr marL="5167620" indent="-1034140" algn="l" defTabSz="4133480" rtl="0" eaLnBrk="0" fontAlgn="base" hangingPunct="0">
        <a:spcBef>
          <a:spcPct val="20000"/>
        </a:spcBef>
        <a:spcAft>
          <a:spcPct val="0"/>
        </a:spcAft>
        <a:buChar char="•"/>
        <a:defRPr sz="10890">
          <a:solidFill>
            <a:schemeClr val="tx1"/>
          </a:solidFill>
          <a:latin typeface="+mn-lt"/>
        </a:defRPr>
      </a:lvl3pPr>
      <a:lvl4pPr marL="7234363" indent="-1032600" algn="l" defTabSz="4133480" rtl="0" eaLnBrk="0" fontAlgn="base" hangingPunct="0">
        <a:spcBef>
          <a:spcPct val="20000"/>
        </a:spcBef>
        <a:spcAft>
          <a:spcPct val="0"/>
        </a:spcAft>
        <a:buChar char="–"/>
        <a:defRPr sz="9029">
          <a:solidFill>
            <a:schemeClr val="tx1"/>
          </a:solidFill>
          <a:latin typeface="+mn-lt"/>
        </a:defRPr>
      </a:lvl4pPr>
      <a:lvl5pPr marL="9301102" indent="-1032600" algn="l" defTabSz="4133480" rtl="0" eaLnBrk="0" fontAlgn="base" hangingPunct="0">
        <a:spcBef>
          <a:spcPct val="20000"/>
        </a:spcBef>
        <a:spcAft>
          <a:spcPct val="0"/>
        </a:spcAft>
        <a:buChar char="»"/>
        <a:defRPr sz="9029">
          <a:solidFill>
            <a:schemeClr val="tx1"/>
          </a:solidFill>
          <a:latin typeface="+mn-lt"/>
        </a:defRPr>
      </a:lvl5pPr>
      <a:lvl6pPr marL="9744965" indent="-1032600" algn="l" defTabSz="4133480" rtl="0" eaLnBrk="0" fontAlgn="base" hangingPunct="0">
        <a:spcBef>
          <a:spcPct val="20000"/>
        </a:spcBef>
        <a:spcAft>
          <a:spcPct val="0"/>
        </a:spcAft>
        <a:buChar char="»"/>
        <a:defRPr sz="9029">
          <a:solidFill>
            <a:schemeClr val="tx1"/>
          </a:solidFill>
          <a:latin typeface="+mn-lt"/>
        </a:defRPr>
      </a:lvl6pPr>
      <a:lvl7pPr marL="10188828" indent="-1032600" algn="l" defTabSz="4133480" rtl="0" eaLnBrk="0" fontAlgn="base" hangingPunct="0">
        <a:spcBef>
          <a:spcPct val="20000"/>
        </a:spcBef>
        <a:spcAft>
          <a:spcPct val="0"/>
        </a:spcAft>
        <a:buChar char="»"/>
        <a:defRPr sz="9029">
          <a:solidFill>
            <a:schemeClr val="tx1"/>
          </a:solidFill>
          <a:latin typeface="+mn-lt"/>
        </a:defRPr>
      </a:lvl7pPr>
      <a:lvl8pPr marL="10632692" indent="-1032600" algn="l" defTabSz="4133480" rtl="0" eaLnBrk="0" fontAlgn="base" hangingPunct="0">
        <a:spcBef>
          <a:spcPct val="20000"/>
        </a:spcBef>
        <a:spcAft>
          <a:spcPct val="0"/>
        </a:spcAft>
        <a:buChar char="»"/>
        <a:defRPr sz="9029">
          <a:solidFill>
            <a:schemeClr val="tx1"/>
          </a:solidFill>
          <a:latin typeface="+mn-lt"/>
        </a:defRPr>
      </a:lvl8pPr>
      <a:lvl9pPr marL="11076557" indent="-1032600" algn="l" defTabSz="4133480" rtl="0" eaLnBrk="0" fontAlgn="base" hangingPunct="0">
        <a:spcBef>
          <a:spcPct val="20000"/>
        </a:spcBef>
        <a:spcAft>
          <a:spcPct val="0"/>
        </a:spcAft>
        <a:buChar char="»"/>
        <a:defRPr sz="9029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87728" rtl="0" eaLnBrk="1" latinLnBrk="0" hangingPunct="1">
        <a:defRPr sz="1766" kern="1200">
          <a:solidFill>
            <a:schemeClr val="tx1"/>
          </a:solidFill>
          <a:latin typeface="+mn-lt"/>
          <a:ea typeface="+mn-ea"/>
          <a:cs typeface="+mn-cs"/>
        </a:defRPr>
      </a:lvl1pPr>
      <a:lvl2pPr marL="443865" algn="l" defTabSz="887728" rtl="0" eaLnBrk="1" latinLnBrk="0" hangingPunct="1">
        <a:defRPr sz="1766" kern="1200">
          <a:solidFill>
            <a:schemeClr val="tx1"/>
          </a:solidFill>
          <a:latin typeface="+mn-lt"/>
          <a:ea typeface="+mn-ea"/>
          <a:cs typeface="+mn-cs"/>
        </a:defRPr>
      </a:lvl2pPr>
      <a:lvl3pPr marL="887728" algn="l" defTabSz="887728" rtl="0" eaLnBrk="1" latinLnBrk="0" hangingPunct="1">
        <a:defRPr sz="1766" kern="1200">
          <a:solidFill>
            <a:schemeClr val="tx1"/>
          </a:solidFill>
          <a:latin typeface="+mn-lt"/>
          <a:ea typeface="+mn-ea"/>
          <a:cs typeface="+mn-cs"/>
        </a:defRPr>
      </a:lvl3pPr>
      <a:lvl4pPr marL="1331590" algn="l" defTabSz="887728" rtl="0" eaLnBrk="1" latinLnBrk="0" hangingPunct="1">
        <a:defRPr sz="1766" kern="1200">
          <a:solidFill>
            <a:schemeClr val="tx1"/>
          </a:solidFill>
          <a:latin typeface="+mn-lt"/>
          <a:ea typeface="+mn-ea"/>
          <a:cs typeface="+mn-cs"/>
        </a:defRPr>
      </a:lvl4pPr>
      <a:lvl5pPr marL="1775454" algn="l" defTabSz="887728" rtl="0" eaLnBrk="1" latinLnBrk="0" hangingPunct="1">
        <a:defRPr sz="1766" kern="1200">
          <a:solidFill>
            <a:schemeClr val="tx1"/>
          </a:solidFill>
          <a:latin typeface="+mn-lt"/>
          <a:ea typeface="+mn-ea"/>
          <a:cs typeface="+mn-cs"/>
        </a:defRPr>
      </a:lvl5pPr>
      <a:lvl6pPr marL="2219318" algn="l" defTabSz="887728" rtl="0" eaLnBrk="1" latinLnBrk="0" hangingPunct="1">
        <a:defRPr sz="1766" kern="1200">
          <a:solidFill>
            <a:schemeClr val="tx1"/>
          </a:solidFill>
          <a:latin typeface="+mn-lt"/>
          <a:ea typeface="+mn-ea"/>
          <a:cs typeface="+mn-cs"/>
        </a:defRPr>
      </a:lvl6pPr>
      <a:lvl7pPr marL="2663182" algn="l" defTabSz="887728" rtl="0" eaLnBrk="1" latinLnBrk="0" hangingPunct="1">
        <a:defRPr sz="1766" kern="1200">
          <a:solidFill>
            <a:schemeClr val="tx1"/>
          </a:solidFill>
          <a:latin typeface="+mn-lt"/>
          <a:ea typeface="+mn-ea"/>
          <a:cs typeface="+mn-cs"/>
        </a:defRPr>
      </a:lvl7pPr>
      <a:lvl8pPr marL="3107046" algn="l" defTabSz="887728" rtl="0" eaLnBrk="1" latinLnBrk="0" hangingPunct="1">
        <a:defRPr sz="1766" kern="1200">
          <a:solidFill>
            <a:schemeClr val="tx1"/>
          </a:solidFill>
          <a:latin typeface="+mn-lt"/>
          <a:ea typeface="+mn-ea"/>
          <a:cs typeface="+mn-cs"/>
        </a:defRPr>
      </a:lvl8pPr>
      <a:lvl9pPr marL="3550910" algn="l" defTabSz="887728" rtl="0" eaLnBrk="1" latinLnBrk="0" hangingPunct="1">
        <a:defRPr sz="176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 descr="Une image contenant bleu, Bleu électrique, bleu vert, Azure&#10;&#10;Description générée automatiquement">
            <a:extLst>
              <a:ext uri="{FF2B5EF4-FFF2-40B4-BE49-F238E27FC236}">
                <a16:creationId xmlns:a16="http://schemas.microsoft.com/office/drawing/2014/main" id="{5DDB2348-853B-4C30-C246-A5FD7B427C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3682"/>
            <a:ext cx="32759650" cy="43945481"/>
          </a:xfrm>
          <a:prstGeom prst="rect">
            <a:avLst/>
          </a:prstGeom>
        </p:spPr>
      </p:pic>
      <p:grpSp>
        <p:nvGrpSpPr>
          <p:cNvPr id="18" name="Group 4">
            <a:extLst>
              <a:ext uri="{FF2B5EF4-FFF2-40B4-BE49-F238E27FC236}">
                <a16:creationId xmlns:a16="http://schemas.microsoft.com/office/drawing/2014/main" id="{90664CB1-1EFF-33AA-CED0-DB3B2E2C37D0}"/>
              </a:ext>
            </a:extLst>
          </p:cNvPr>
          <p:cNvGrpSpPr/>
          <p:nvPr/>
        </p:nvGrpSpPr>
        <p:grpSpPr>
          <a:xfrm>
            <a:off x="27133546" y="5541"/>
            <a:ext cx="5789460" cy="5675436"/>
            <a:chOff x="0" y="0"/>
            <a:chExt cx="812800" cy="812800"/>
          </a:xfrm>
        </p:grpSpPr>
        <p:sp>
          <p:nvSpPr>
            <p:cNvPr id="19" name="Freeform 5">
              <a:extLst>
                <a:ext uri="{FF2B5EF4-FFF2-40B4-BE49-F238E27FC236}">
                  <a16:creationId xmlns:a16="http://schemas.microsoft.com/office/drawing/2014/main" id="{A732A643-95EA-BC03-D340-5B9801D7757A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AFCB37"/>
            </a:solidFill>
          </p:spPr>
          <p:txBody>
            <a:bodyPr/>
            <a:lstStyle/>
            <a:p>
              <a:endParaRPr lang="fr-CA"/>
            </a:p>
          </p:txBody>
        </p:sp>
        <p:sp>
          <p:nvSpPr>
            <p:cNvPr id="20" name="TextBox 6">
              <a:extLst>
                <a:ext uri="{FF2B5EF4-FFF2-40B4-BE49-F238E27FC236}">
                  <a16:creationId xmlns:a16="http://schemas.microsoft.com/office/drawing/2014/main" id="{B502D550-135E-96CB-1379-602D08A9802D}"/>
                </a:ext>
              </a:extLst>
            </p:cNvPr>
            <p:cNvSpPr txBox="1"/>
            <p:nvPr/>
          </p:nvSpPr>
          <p:spPr>
            <a:xfrm>
              <a:off x="76200" y="-28575"/>
              <a:ext cx="660400" cy="7651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630"/>
                </a:lnSpc>
              </a:pPr>
              <a:endParaRPr/>
            </a:p>
          </p:txBody>
        </p:sp>
      </p:grpSp>
      <p:sp>
        <p:nvSpPr>
          <p:cNvPr id="17" name="Text Box 159">
            <a:extLst>
              <a:ext uri="{FF2B5EF4-FFF2-40B4-BE49-F238E27FC236}">
                <a16:creationId xmlns:a16="http://schemas.microsoft.com/office/drawing/2014/main" id="{558BCA18-B56C-ECE2-0143-5C0BD6276B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4381" y="2229695"/>
            <a:ext cx="30030881" cy="6087584"/>
          </a:xfrm>
          <a:prstGeom prst="rect">
            <a:avLst/>
          </a:prstGeom>
          <a:solidFill>
            <a:srgbClr val="AFCB37"/>
          </a:solidFill>
          <a:ln w="9525">
            <a:noFill/>
            <a:miter lim="800000"/>
            <a:headEnd/>
            <a:tailEnd/>
          </a:ln>
          <a:effectLst/>
        </p:spPr>
        <p:txBody>
          <a:bodyPr lIns="349516" tIns="349516" rIns="349516" bIns="349516"/>
          <a:lstStyle/>
          <a:p>
            <a:pPr>
              <a:spcBef>
                <a:spcPct val="20000"/>
              </a:spcBef>
            </a:pPr>
            <a:endParaRPr lang="en-CA" sz="3600">
              <a:solidFill>
                <a:srgbClr val="000000"/>
              </a:solidFill>
              <a:highlight>
                <a:srgbClr val="FFE101"/>
              </a:highlight>
              <a:latin typeface="Helvetica" pitchFamily="2" charset="0"/>
              <a:ea typeface="Doulos SIL" charset="0"/>
              <a:cs typeface="Doulos SIL" charset="0"/>
              <a:sym typeface="Wingdings"/>
            </a:endParaRPr>
          </a:p>
        </p:txBody>
      </p:sp>
      <p:sp>
        <p:nvSpPr>
          <p:cNvPr id="10" name="Text Box 159">
            <a:extLst>
              <a:ext uri="{FF2B5EF4-FFF2-40B4-BE49-F238E27FC236}">
                <a16:creationId xmlns:a16="http://schemas.microsoft.com/office/drawing/2014/main" id="{AD8A4F7C-EC03-5AE1-F30F-0E0FE371E5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95849" y="25719328"/>
            <a:ext cx="14472702" cy="11290231"/>
          </a:xfrm>
          <a:prstGeom prst="rect">
            <a:avLst/>
          </a:prstGeom>
          <a:solidFill>
            <a:srgbClr val="FFD900"/>
          </a:solidFill>
          <a:ln w="9525">
            <a:noFill/>
            <a:miter lim="800000"/>
            <a:headEnd/>
            <a:tailEnd/>
          </a:ln>
          <a:effectLst/>
        </p:spPr>
        <p:txBody>
          <a:bodyPr lIns="349516" tIns="349516" rIns="349516" bIns="349516"/>
          <a:lstStyle/>
          <a:p>
            <a:pPr>
              <a:spcBef>
                <a:spcPct val="20000"/>
              </a:spcBef>
            </a:pPr>
            <a:endParaRPr lang="en-CA" sz="3600">
              <a:solidFill>
                <a:srgbClr val="000000"/>
              </a:solidFill>
              <a:highlight>
                <a:srgbClr val="FFE101"/>
              </a:highlight>
              <a:latin typeface="Helvetica" pitchFamily="2" charset="0"/>
              <a:ea typeface="Doulos SIL" charset="0"/>
              <a:cs typeface="Doulos SIL" charset="0"/>
              <a:sym typeface="Wingdings"/>
            </a:endParaRPr>
          </a:p>
        </p:txBody>
      </p:sp>
      <p:sp>
        <p:nvSpPr>
          <p:cNvPr id="8321" name="Text Box 129"/>
          <p:cNvSpPr txBox="1">
            <a:spLocks noChangeArrowheads="1"/>
          </p:cNvSpPr>
          <p:nvPr/>
        </p:nvSpPr>
        <p:spPr bwMode="auto">
          <a:xfrm>
            <a:off x="1618184" y="2458915"/>
            <a:ext cx="29450367" cy="5675436"/>
          </a:xfrm>
          <a:prstGeom prst="rect">
            <a:avLst/>
          </a:prstGeom>
          <a:solidFill>
            <a:srgbClr val="1A4E7A"/>
          </a:solidFill>
          <a:ln w="76200">
            <a:noFill/>
            <a:miter lim="800000"/>
            <a:headEnd/>
            <a:tailEnd/>
            <a:extLst>
              <a:ext uri="{C807C97D-BFC1-408E-A445-0C87EB9F89A2}">
                <ask:lineSketchStyleProps xmlns:ask="http://schemas.microsoft.com/office/drawing/2018/sketchyshapes" sd="1762659388">
                  <a:custGeom>
                    <a:avLst/>
                    <a:gdLst>
                      <a:gd name="connsiteX0" fmla="*/ 0 w 30030881"/>
                      <a:gd name="connsiteY0" fmla="*/ 0 h 5675436"/>
                      <a:gd name="connsiteX1" fmla="*/ 97775 w 30030881"/>
                      <a:gd name="connsiteY1" fmla="*/ 0 h 5675436"/>
                      <a:gd name="connsiteX2" fmla="*/ 1396785 w 30030881"/>
                      <a:gd name="connsiteY2" fmla="*/ 0 h 5675436"/>
                      <a:gd name="connsiteX3" fmla="*/ 2095178 w 30030881"/>
                      <a:gd name="connsiteY3" fmla="*/ 0 h 5675436"/>
                      <a:gd name="connsiteX4" fmla="*/ 2493262 w 30030881"/>
                      <a:gd name="connsiteY4" fmla="*/ 0 h 5675436"/>
                      <a:gd name="connsiteX5" fmla="*/ 2891345 w 30030881"/>
                      <a:gd name="connsiteY5" fmla="*/ 0 h 5675436"/>
                      <a:gd name="connsiteX6" fmla="*/ 4190355 w 30030881"/>
                      <a:gd name="connsiteY6" fmla="*/ 0 h 5675436"/>
                      <a:gd name="connsiteX7" fmla="*/ 4288130 w 30030881"/>
                      <a:gd name="connsiteY7" fmla="*/ 0 h 5675436"/>
                      <a:gd name="connsiteX8" fmla="*/ 4986523 w 30030881"/>
                      <a:gd name="connsiteY8" fmla="*/ 0 h 5675436"/>
                      <a:gd name="connsiteX9" fmla="*/ 5384607 w 30030881"/>
                      <a:gd name="connsiteY9" fmla="*/ 0 h 5675436"/>
                      <a:gd name="connsiteX10" fmla="*/ 5482382 w 30030881"/>
                      <a:gd name="connsiteY10" fmla="*/ 0 h 5675436"/>
                      <a:gd name="connsiteX11" fmla="*/ 5580157 w 30030881"/>
                      <a:gd name="connsiteY11" fmla="*/ 0 h 5675436"/>
                      <a:gd name="connsiteX12" fmla="*/ 6278549 w 30030881"/>
                      <a:gd name="connsiteY12" fmla="*/ 0 h 5675436"/>
                      <a:gd name="connsiteX13" fmla="*/ 7277251 w 30030881"/>
                      <a:gd name="connsiteY13" fmla="*/ 0 h 5675436"/>
                      <a:gd name="connsiteX14" fmla="*/ 7975643 w 30030881"/>
                      <a:gd name="connsiteY14" fmla="*/ 0 h 5675436"/>
                      <a:gd name="connsiteX15" fmla="*/ 8674036 w 30030881"/>
                      <a:gd name="connsiteY15" fmla="*/ 0 h 5675436"/>
                      <a:gd name="connsiteX16" fmla="*/ 9672737 w 30030881"/>
                      <a:gd name="connsiteY16" fmla="*/ 0 h 5675436"/>
                      <a:gd name="connsiteX17" fmla="*/ 9770512 w 30030881"/>
                      <a:gd name="connsiteY17" fmla="*/ 0 h 5675436"/>
                      <a:gd name="connsiteX18" fmla="*/ 10168596 w 30030881"/>
                      <a:gd name="connsiteY18" fmla="*/ 0 h 5675436"/>
                      <a:gd name="connsiteX19" fmla="*/ 9966062 w 30030881"/>
                      <a:gd name="connsiteY19" fmla="*/ 0 h 5675436"/>
                      <a:gd name="connsiteX20" fmla="*/ 10664455 w 30030881"/>
                      <a:gd name="connsiteY20" fmla="*/ 0 h 5675436"/>
                      <a:gd name="connsiteX21" fmla="*/ 11963465 w 30030881"/>
                      <a:gd name="connsiteY21" fmla="*/ 0 h 5675436"/>
                      <a:gd name="connsiteX22" fmla="*/ 12361549 w 30030881"/>
                      <a:gd name="connsiteY22" fmla="*/ 0 h 5675436"/>
                      <a:gd name="connsiteX23" fmla="*/ 12159015 w 30030881"/>
                      <a:gd name="connsiteY23" fmla="*/ 0 h 5675436"/>
                      <a:gd name="connsiteX24" fmla="*/ 13458025 w 30030881"/>
                      <a:gd name="connsiteY24" fmla="*/ 0 h 5675436"/>
                      <a:gd name="connsiteX25" fmla="*/ 14456726 w 30030881"/>
                      <a:gd name="connsiteY25" fmla="*/ 0 h 5675436"/>
                      <a:gd name="connsiteX26" fmla="*/ 15755737 w 30030881"/>
                      <a:gd name="connsiteY26" fmla="*/ 0 h 5675436"/>
                      <a:gd name="connsiteX27" fmla="*/ 15853512 w 30030881"/>
                      <a:gd name="connsiteY27" fmla="*/ 0 h 5675436"/>
                      <a:gd name="connsiteX28" fmla="*/ 16852213 w 30030881"/>
                      <a:gd name="connsiteY28" fmla="*/ 0 h 5675436"/>
                      <a:gd name="connsiteX29" fmla="*/ 16949988 w 30030881"/>
                      <a:gd name="connsiteY29" fmla="*/ 0 h 5675436"/>
                      <a:gd name="connsiteX30" fmla="*/ 17047763 w 30030881"/>
                      <a:gd name="connsiteY30" fmla="*/ 0 h 5675436"/>
                      <a:gd name="connsiteX31" fmla="*/ 17145538 w 30030881"/>
                      <a:gd name="connsiteY31" fmla="*/ 0 h 5675436"/>
                      <a:gd name="connsiteX32" fmla="*/ 16943004 w 30030881"/>
                      <a:gd name="connsiteY32" fmla="*/ 0 h 5675436"/>
                      <a:gd name="connsiteX33" fmla="*/ 16740470 w 30030881"/>
                      <a:gd name="connsiteY33" fmla="*/ 0 h 5675436"/>
                      <a:gd name="connsiteX34" fmla="*/ 17138554 w 30030881"/>
                      <a:gd name="connsiteY34" fmla="*/ 0 h 5675436"/>
                      <a:gd name="connsiteX35" fmla="*/ 16936020 w 30030881"/>
                      <a:gd name="connsiteY35" fmla="*/ 0 h 5675436"/>
                      <a:gd name="connsiteX36" fmla="*/ 17334104 w 30030881"/>
                      <a:gd name="connsiteY36" fmla="*/ 0 h 5675436"/>
                      <a:gd name="connsiteX37" fmla="*/ 17431879 w 30030881"/>
                      <a:gd name="connsiteY37" fmla="*/ 0 h 5675436"/>
                      <a:gd name="connsiteX38" fmla="*/ 17829963 w 30030881"/>
                      <a:gd name="connsiteY38" fmla="*/ 0 h 5675436"/>
                      <a:gd name="connsiteX39" fmla="*/ 17627429 w 30030881"/>
                      <a:gd name="connsiteY39" fmla="*/ 0 h 5675436"/>
                      <a:gd name="connsiteX40" fmla="*/ 18926439 w 30030881"/>
                      <a:gd name="connsiteY40" fmla="*/ 0 h 5675436"/>
                      <a:gd name="connsiteX41" fmla="*/ 19624832 w 30030881"/>
                      <a:gd name="connsiteY41" fmla="*/ 0 h 5675436"/>
                      <a:gd name="connsiteX42" fmla="*/ 19422298 w 30030881"/>
                      <a:gd name="connsiteY42" fmla="*/ 0 h 5675436"/>
                      <a:gd name="connsiteX43" fmla="*/ 19520073 w 30030881"/>
                      <a:gd name="connsiteY43" fmla="*/ 0 h 5675436"/>
                      <a:gd name="connsiteX44" fmla="*/ 19617848 w 30030881"/>
                      <a:gd name="connsiteY44" fmla="*/ 0 h 5675436"/>
                      <a:gd name="connsiteX45" fmla="*/ 19715623 w 30030881"/>
                      <a:gd name="connsiteY45" fmla="*/ 0 h 5675436"/>
                      <a:gd name="connsiteX46" fmla="*/ 19813398 w 30030881"/>
                      <a:gd name="connsiteY46" fmla="*/ 0 h 5675436"/>
                      <a:gd name="connsiteX47" fmla="*/ 20511790 w 30030881"/>
                      <a:gd name="connsiteY47" fmla="*/ 0 h 5675436"/>
                      <a:gd name="connsiteX48" fmla="*/ 20909874 w 30030881"/>
                      <a:gd name="connsiteY48" fmla="*/ 0 h 5675436"/>
                      <a:gd name="connsiteX49" fmla="*/ 21608266 w 30030881"/>
                      <a:gd name="connsiteY49" fmla="*/ 0 h 5675436"/>
                      <a:gd name="connsiteX50" fmla="*/ 21405733 w 30030881"/>
                      <a:gd name="connsiteY50" fmla="*/ 0 h 5675436"/>
                      <a:gd name="connsiteX51" fmla="*/ 22404434 w 30030881"/>
                      <a:gd name="connsiteY51" fmla="*/ 0 h 5675436"/>
                      <a:gd name="connsiteX52" fmla="*/ 23703444 w 30030881"/>
                      <a:gd name="connsiteY52" fmla="*/ 0 h 5675436"/>
                      <a:gd name="connsiteX53" fmla="*/ 24401837 w 30030881"/>
                      <a:gd name="connsiteY53" fmla="*/ 0 h 5675436"/>
                      <a:gd name="connsiteX54" fmla="*/ 24499612 w 30030881"/>
                      <a:gd name="connsiteY54" fmla="*/ 0 h 5675436"/>
                      <a:gd name="connsiteX55" fmla="*/ 24597387 w 30030881"/>
                      <a:gd name="connsiteY55" fmla="*/ 0 h 5675436"/>
                      <a:gd name="connsiteX56" fmla="*/ 25596088 w 30030881"/>
                      <a:gd name="connsiteY56" fmla="*/ 0 h 5675436"/>
                      <a:gd name="connsiteX57" fmla="*/ 25994172 w 30030881"/>
                      <a:gd name="connsiteY57" fmla="*/ 0 h 5675436"/>
                      <a:gd name="connsiteX58" fmla="*/ 27293182 w 30030881"/>
                      <a:gd name="connsiteY58" fmla="*/ 0 h 5675436"/>
                      <a:gd name="connsiteX59" fmla="*/ 28291883 w 30030881"/>
                      <a:gd name="connsiteY59" fmla="*/ 0 h 5675436"/>
                      <a:gd name="connsiteX60" fmla="*/ 28689967 w 30030881"/>
                      <a:gd name="connsiteY60" fmla="*/ 0 h 5675436"/>
                      <a:gd name="connsiteX61" fmla="*/ 30030881 w 30030881"/>
                      <a:gd name="connsiteY61" fmla="*/ 0 h 5675436"/>
                      <a:gd name="connsiteX62" fmla="*/ 30030881 w 30030881"/>
                      <a:gd name="connsiteY62" fmla="*/ 630604 h 5675436"/>
                      <a:gd name="connsiteX63" fmla="*/ 30030881 w 30030881"/>
                      <a:gd name="connsiteY63" fmla="*/ 1090945 h 5675436"/>
                      <a:gd name="connsiteX64" fmla="*/ 30030881 w 30030881"/>
                      <a:gd name="connsiteY64" fmla="*/ 1608040 h 5675436"/>
                      <a:gd name="connsiteX65" fmla="*/ 30030881 w 30030881"/>
                      <a:gd name="connsiteY65" fmla="*/ 2352153 h 5675436"/>
                      <a:gd name="connsiteX66" fmla="*/ 30030881 w 30030881"/>
                      <a:gd name="connsiteY66" fmla="*/ 2926003 h 5675436"/>
                      <a:gd name="connsiteX67" fmla="*/ 30030881 w 30030881"/>
                      <a:gd name="connsiteY67" fmla="*/ 3556607 h 5675436"/>
                      <a:gd name="connsiteX68" fmla="*/ 30030881 w 30030881"/>
                      <a:gd name="connsiteY68" fmla="*/ 4130456 h 5675436"/>
                      <a:gd name="connsiteX69" fmla="*/ 30030881 w 30030881"/>
                      <a:gd name="connsiteY69" fmla="*/ 4761060 h 5675436"/>
                      <a:gd name="connsiteX70" fmla="*/ 30030881 w 30030881"/>
                      <a:gd name="connsiteY70" fmla="*/ 5675436 h 5675436"/>
                      <a:gd name="connsiteX71" fmla="*/ 28731871 w 30030881"/>
                      <a:gd name="connsiteY71" fmla="*/ 5675436 h 5675436"/>
                      <a:gd name="connsiteX72" fmla="*/ 28333787 w 30030881"/>
                      <a:gd name="connsiteY72" fmla="*/ 5675436 h 5675436"/>
                      <a:gd name="connsiteX73" fmla="*/ 28236012 w 30030881"/>
                      <a:gd name="connsiteY73" fmla="*/ 5675436 h 5675436"/>
                      <a:gd name="connsiteX74" fmla="*/ 28138237 w 30030881"/>
                      <a:gd name="connsiteY74" fmla="*/ 5675436 h 5675436"/>
                      <a:gd name="connsiteX75" fmla="*/ 27139536 w 30030881"/>
                      <a:gd name="connsiteY75" fmla="*/ 5675436 h 5675436"/>
                      <a:gd name="connsiteX76" fmla="*/ 26140834 w 30030881"/>
                      <a:gd name="connsiteY76" fmla="*/ 5675436 h 5675436"/>
                      <a:gd name="connsiteX77" fmla="*/ 24841824 w 30030881"/>
                      <a:gd name="connsiteY77" fmla="*/ 5675436 h 5675436"/>
                      <a:gd name="connsiteX78" fmla="*/ 24744049 w 30030881"/>
                      <a:gd name="connsiteY78" fmla="*/ 5675436 h 5675436"/>
                      <a:gd name="connsiteX79" fmla="*/ 24345965 w 30030881"/>
                      <a:gd name="connsiteY79" fmla="*/ 5675436 h 5675436"/>
                      <a:gd name="connsiteX80" fmla="*/ 24248190 w 30030881"/>
                      <a:gd name="connsiteY80" fmla="*/ 5675436 h 5675436"/>
                      <a:gd name="connsiteX81" fmla="*/ 24150415 w 30030881"/>
                      <a:gd name="connsiteY81" fmla="*/ 5675436 h 5675436"/>
                      <a:gd name="connsiteX82" fmla="*/ 23452023 w 30030881"/>
                      <a:gd name="connsiteY82" fmla="*/ 5675436 h 5675436"/>
                      <a:gd name="connsiteX83" fmla="*/ 22153013 w 30030881"/>
                      <a:gd name="connsiteY83" fmla="*/ 5675436 h 5675436"/>
                      <a:gd name="connsiteX84" fmla="*/ 22355547 w 30030881"/>
                      <a:gd name="connsiteY84" fmla="*/ 5675436 h 5675436"/>
                      <a:gd name="connsiteX85" fmla="*/ 21056536 w 30030881"/>
                      <a:gd name="connsiteY85" fmla="*/ 5675436 h 5675436"/>
                      <a:gd name="connsiteX86" fmla="*/ 20358144 w 30030881"/>
                      <a:gd name="connsiteY86" fmla="*/ 5675436 h 5675436"/>
                      <a:gd name="connsiteX87" fmla="*/ 19059134 w 30030881"/>
                      <a:gd name="connsiteY87" fmla="*/ 5675436 h 5675436"/>
                      <a:gd name="connsiteX88" fmla="*/ 18060432 w 30030881"/>
                      <a:gd name="connsiteY88" fmla="*/ 5675436 h 5675436"/>
                      <a:gd name="connsiteX89" fmla="*/ 16761422 w 30030881"/>
                      <a:gd name="connsiteY89" fmla="*/ 5675436 h 5675436"/>
                      <a:gd name="connsiteX90" fmla="*/ 16063029 w 30030881"/>
                      <a:gd name="connsiteY90" fmla="*/ 5675436 h 5675436"/>
                      <a:gd name="connsiteX91" fmla="*/ 15064328 w 30030881"/>
                      <a:gd name="connsiteY91" fmla="*/ 5675436 h 5675436"/>
                      <a:gd name="connsiteX92" fmla="*/ 15266862 w 30030881"/>
                      <a:gd name="connsiteY92" fmla="*/ 5675436 h 5675436"/>
                      <a:gd name="connsiteX93" fmla="*/ 14568469 w 30030881"/>
                      <a:gd name="connsiteY93" fmla="*/ 5675436 h 5675436"/>
                      <a:gd name="connsiteX94" fmla="*/ 13269459 w 30030881"/>
                      <a:gd name="connsiteY94" fmla="*/ 5675436 h 5675436"/>
                      <a:gd name="connsiteX95" fmla="*/ 13471993 w 30030881"/>
                      <a:gd name="connsiteY95" fmla="*/ 5675436 h 5675436"/>
                      <a:gd name="connsiteX96" fmla="*/ 12473292 w 30030881"/>
                      <a:gd name="connsiteY96" fmla="*/ 5675436 h 5675436"/>
                      <a:gd name="connsiteX97" fmla="*/ 12075208 w 30030881"/>
                      <a:gd name="connsiteY97" fmla="*/ 5675436 h 5675436"/>
                      <a:gd name="connsiteX98" fmla="*/ 11677124 w 30030881"/>
                      <a:gd name="connsiteY98" fmla="*/ 5675436 h 5675436"/>
                      <a:gd name="connsiteX99" fmla="*/ 11579349 w 30030881"/>
                      <a:gd name="connsiteY99" fmla="*/ 5675436 h 5675436"/>
                      <a:gd name="connsiteX100" fmla="*/ 10580648 w 30030881"/>
                      <a:gd name="connsiteY100" fmla="*/ 5675436 h 5675436"/>
                      <a:gd name="connsiteX101" fmla="*/ 9281637 w 30030881"/>
                      <a:gd name="connsiteY101" fmla="*/ 5675436 h 5675436"/>
                      <a:gd name="connsiteX102" fmla="*/ 8883554 w 30030881"/>
                      <a:gd name="connsiteY102" fmla="*/ 5675436 h 5675436"/>
                      <a:gd name="connsiteX103" fmla="*/ 8485470 w 30030881"/>
                      <a:gd name="connsiteY103" fmla="*/ 5675436 h 5675436"/>
                      <a:gd name="connsiteX104" fmla="*/ 8087386 w 30030881"/>
                      <a:gd name="connsiteY104" fmla="*/ 5675436 h 5675436"/>
                      <a:gd name="connsiteX105" fmla="*/ 7689302 w 30030881"/>
                      <a:gd name="connsiteY105" fmla="*/ 5675436 h 5675436"/>
                      <a:gd name="connsiteX106" fmla="*/ 6690601 w 30030881"/>
                      <a:gd name="connsiteY106" fmla="*/ 5675436 h 5675436"/>
                      <a:gd name="connsiteX107" fmla="*/ 5992208 w 30030881"/>
                      <a:gd name="connsiteY107" fmla="*/ 5675436 h 5675436"/>
                      <a:gd name="connsiteX108" fmla="*/ 4993507 w 30030881"/>
                      <a:gd name="connsiteY108" fmla="*/ 5675436 h 5675436"/>
                      <a:gd name="connsiteX109" fmla="*/ 5196041 w 30030881"/>
                      <a:gd name="connsiteY109" fmla="*/ 5675436 h 5675436"/>
                      <a:gd name="connsiteX110" fmla="*/ 3897031 w 30030881"/>
                      <a:gd name="connsiteY110" fmla="*/ 5675436 h 5675436"/>
                      <a:gd name="connsiteX111" fmla="*/ 3498947 w 30030881"/>
                      <a:gd name="connsiteY111" fmla="*/ 5675436 h 5675436"/>
                      <a:gd name="connsiteX112" fmla="*/ 3701481 w 30030881"/>
                      <a:gd name="connsiteY112" fmla="*/ 5675436 h 5675436"/>
                      <a:gd name="connsiteX113" fmla="*/ 3904015 w 30030881"/>
                      <a:gd name="connsiteY113" fmla="*/ 5675436 h 5675436"/>
                      <a:gd name="connsiteX114" fmla="*/ 3505931 w 30030881"/>
                      <a:gd name="connsiteY114" fmla="*/ 5675436 h 5675436"/>
                      <a:gd name="connsiteX115" fmla="*/ 3107847 w 30030881"/>
                      <a:gd name="connsiteY115" fmla="*/ 5675436 h 5675436"/>
                      <a:gd name="connsiteX116" fmla="*/ 2409454 w 30030881"/>
                      <a:gd name="connsiteY116" fmla="*/ 5675436 h 5675436"/>
                      <a:gd name="connsiteX117" fmla="*/ 1410753 w 30030881"/>
                      <a:gd name="connsiteY117" fmla="*/ 5675436 h 5675436"/>
                      <a:gd name="connsiteX118" fmla="*/ 712360 w 30030881"/>
                      <a:gd name="connsiteY118" fmla="*/ 5675436 h 5675436"/>
                      <a:gd name="connsiteX119" fmla="*/ 0 w 30030881"/>
                      <a:gd name="connsiteY119" fmla="*/ 5675436 h 5675436"/>
                      <a:gd name="connsiteX120" fmla="*/ 0 w 30030881"/>
                      <a:gd name="connsiteY120" fmla="*/ 5215095 h 5675436"/>
                      <a:gd name="connsiteX121" fmla="*/ 0 w 30030881"/>
                      <a:gd name="connsiteY121" fmla="*/ 4754754 h 5675436"/>
                      <a:gd name="connsiteX122" fmla="*/ 0 w 30030881"/>
                      <a:gd name="connsiteY122" fmla="*/ 4180905 h 5675436"/>
                      <a:gd name="connsiteX123" fmla="*/ 0 w 30030881"/>
                      <a:gd name="connsiteY123" fmla="*/ 3436792 h 5675436"/>
                      <a:gd name="connsiteX124" fmla="*/ 0 w 30030881"/>
                      <a:gd name="connsiteY124" fmla="*/ 2749433 h 5675436"/>
                      <a:gd name="connsiteX125" fmla="*/ 0 w 30030881"/>
                      <a:gd name="connsiteY125" fmla="*/ 2289093 h 5675436"/>
                      <a:gd name="connsiteX126" fmla="*/ 0 w 30030881"/>
                      <a:gd name="connsiteY126" fmla="*/ 1601734 h 5675436"/>
                      <a:gd name="connsiteX127" fmla="*/ 0 w 30030881"/>
                      <a:gd name="connsiteY127" fmla="*/ 914376 h 5675436"/>
                      <a:gd name="connsiteX128" fmla="*/ 0 w 30030881"/>
                      <a:gd name="connsiteY128" fmla="*/ 0 h 567543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  <a:cxn ang="0">
                        <a:pos x="connsiteX70" y="connsiteY70"/>
                      </a:cxn>
                      <a:cxn ang="0">
                        <a:pos x="connsiteX71" y="connsiteY71"/>
                      </a:cxn>
                      <a:cxn ang="0">
                        <a:pos x="connsiteX72" y="connsiteY72"/>
                      </a:cxn>
                      <a:cxn ang="0">
                        <a:pos x="connsiteX73" y="connsiteY73"/>
                      </a:cxn>
                      <a:cxn ang="0">
                        <a:pos x="connsiteX74" y="connsiteY74"/>
                      </a:cxn>
                      <a:cxn ang="0">
                        <a:pos x="connsiteX75" y="connsiteY75"/>
                      </a:cxn>
                      <a:cxn ang="0">
                        <a:pos x="connsiteX76" y="connsiteY76"/>
                      </a:cxn>
                      <a:cxn ang="0">
                        <a:pos x="connsiteX77" y="connsiteY77"/>
                      </a:cxn>
                      <a:cxn ang="0">
                        <a:pos x="connsiteX78" y="connsiteY78"/>
                      </a:cxn>
                      <a:cxn ang="0">
                        <a:pos x="connsiteX79" y="connsiteY79"/>
                      </a:cxn>
                      <a:cxn ang="0">
                        <a:pos x="connsiteX80" y="connsiteY80"/>
                      </a:cxn>
                      <a:cxn ang="0">
                        <a:pos x="connsiteX81" y="connsiteY81"/>
                      </a:cxn>
                      <a:cxn ang="0">
                        <a:pos x="connsiteX82" y="connsiteY82"/>
                      </a:cxn>
                      <a:cxn ang="0">
                        <a:pos x="connsiteX83" y="connsiteY83"/>
                      </a:cxn>
                      <a:cxn ang="0">
                        <a:pos x="connsiteX84" y="connsiteY84"/>
                      </a:cxn>
                      <a:cxn ang="0">
                        <a:pos x="connsiteX85" y="connsiteY85"/>
                      </a:cxn>
                      <a:cxn ang="0">
                        <a:pos x="connsiteX86" y="connsiteY86"/>
                      </a:cxn>
                      <a:cxn ang="0">
                        <a:pos x="connsiteX87" y="connsiteY87"/>
                      </a:cxn>
                      <a:cxn ang="0">
                        <a:pos x="connsiteX88" y="connsiteY88"/>
                      </a:cxn>
                      <a:cxn ang="0">
                        <a:pos x="connsiteX89" y="connsiteY89"/>
                      </a:cxn>
                      <a:cxn ang="0">
                        <a:pos x="connsiteX90" y="connsiteY90"/>
                      </a:cxn>
                      <a:cxn ang="0">
                        <a:pos x="connsiteX91" y="connsiteY91"/>
                      </a:cxn>
                      <a:cxn ang="0">
                        <a:pos x="connsiteX92" y="connsiteY92"/>
                      </a:cxn>
                      <a:cxn ang="0">
                        <a:pos x="connsiteX93" y="connsiteY93"/>
                      </a:cxn>
                      <a:cxn ang="0">
                        <a:pos x="connsiteX94" y="connsiteY94"/>
                      </a:cxn>
                      <a:cxn ang="0">
                        <a:pos x="connsiteX95" y="connsiteY95"/>
                      </a:cxn>
                      <a:cxn ang="0">
                        <a:pos x="connsiteX96" y="connsiteY96"/>
                      </a:cxn>
                      <a:cxn ang="0">
                        <a:pos x="connsiteX97" y="connsiteY97"/>
                      </a:cxn>
                      <a:cxn ang="0">
                        <a:pos x="connsiteX98" y="connsiteY98"/>
                      </a:cxn>
                      <a:cxn ang="0">
                        <a:pos x="connsiteX99" y="connsiteY99"/>
                      </a:cxn>
                      <a:cxn ang="0">
                        <a:pos x="connsiteX100" y="connsiteY100"/>
                      </a:cxn>
                      <a:cxn ang="0">
                        <a:pos x="connsiteX101" y="connsiteY101"/>
                      </a:cxn>
                      <a:cxn ang="0">
                        <a:pos x="connsiteX102" y="connsiteY102"/>
                      </a:cxn>
                      <a:cxn ang="0">
                        <a:pos x="connsiteX103" y="connsiteY103"/>
                      </a:cxn>
                      <a:cxn ang="0">
                        <a:pos x="connsiteX104" y="connsiteY104"/>
                      </a:cxn>
                      <a:cxn ang="0">
                        <a:pos x="connsiteX105" y="connsiteY105"/>
                      </a:cxn>
                      <a:cxn ang="0">
                        <a:pos x="connsiteX106" y="connsiteY106"/>
                      </a:cxn>
                      <a:cxn ang="0">
                        <a:pos x="connsiteX107" y="connsiteY107"/>
                      </a:cxn>
                      <a:cxn ang="0">
                        <a:pos x="connsiteX108" y="connsiteY108"/>
                      </a:cxn>
                      <a:cxn ang="0">
                        <a:pos x="connsiteX109" y="connsiteY109"/>
                      </a:cxn>
                      <a:cxn ang="0">
                        <a:pos x="connsiteX110" y="connsiteY110"/>
                      </a:cxn>
                      <a:cxn ang="0">
                        <a:pos x="connsiteX111" y="connsiteY111"/>
                      </a:cxn>
                      <a:cxn ang="0">
                        <a:pos x="connsiteX112" y="connsiteY112"/>
                      </a:cxn>
                      <a:cxn ang="0">
                        <a:pos x="connsiteX113" y="connsiteY113"/>
                      </a:cxn>
                      <a:cxn ang="0">
                        <a:pos x="connsiteX114" y="connsiteY114"/>
                      </a:cxn>
                      <a:cxn ang="0">
                        <a:pos x="connsiteX115" y="connsiteY115"/>
                      </a:cxn>
                      <a:cxn ang="0">
                        <a:pos x="connsiteX116" y="connsiteY116"/>
                      </a:cxn>
                      <a:cxn ang="0">
                        <a:pos x="connsiteX117" y="connsiteY117"/>
                      </a:cxn>
                      <a:cxn ang="0">
                        <a:pos x="connsiteX118" y="connsiteY118"/>
                      </a:cxn>
                      <a:cxn ang="0">
                        <a:pos x="connsiteX119" y="connsiteY119"/>
                      </a:cxn>
                      <a:cxn ang="0">
                        <a:pos x="connsiteX120" y="connsiteY120"/>
                      </a:cxn>
                      <a:cxn ang="0">
                        <a:pos x="connsiteX121" y="connsiteY121"/>
                      </a:cxn>
                      <a:cxn ang="0">
                        <a:pos x="connsiteX122" y="connsiteY122"/>
                      </a:cxn>
                      <a:cxn ang="0">
                        <a:pos x="connsiteX123" y="connsiteY123"/>
                      </a:cxn>
                      <a:cxn ang="0">
                        <a:pos x="connsiteX124" y="connsiteY124"/>
                      </a:cxn>
                      <a:cxn ang="0">
                        <a:pos x="connsiteX125" y="connsiteY125"/>
                      </a:cxn>
                      <a:cxn ang="0">
                        <a:pos x="connsiteX126" y="connsiteY126"/>
                      </a:cxn>
                      <a:cxn ang="0">
                        <a:pos x="connsiteX127" y="connsiteY127"/>
                      </a:cxn>
                      <a:cxn ang="0">
                        <a:pos x="connsiteX128" y="connsiteY128"/>
                      </a:cxn>
                    </a:cxnLst>
                    <a:rect l="l" t="t" r="r" b="b"/>
                    <a:pathLst>
                      <a:path w="30030881" h="5675436" fill="none" extrusionOk="0">
                        <a:moveTo>
                          <a:pt x="0" y="0"/>
                        </a:moveTo>
                        <a:cubicBezTo>
                          <a:pt x="36478" y="-1841"/>
                          <a:pt x="59516" y="-2906"/>
                          <a:pt x="97775" y="0"/>
                        </a:cubicBezTo>
                        <a:cubicBezTo>
                          <a:pt x="136034" y="2906"/>
                          <a:pt x="845889" y="48880"/>
                          <a:pt x="1396785" y="0"/>
                        </a:cubicBezTo>
                        <a:cubicBezTo>
                          <a:pt x="1947681" y="-48880"/>
                          <a:pt x="1772111" y="-18000"/>
                          <a:pt x="2095178" y="0"/>
                        </a:cubicBezTo>
                        <a:cubicBezTo>
                          <a:pt x="2418245" y="18000"/>
                          <a:pt x="2384054" y="16520"/>
                          <a:pt x="2493262" y="0"/>
                        </a:cubicBezTo>
                        <a:cubicBezTo>
                          <a:pt x="2602470" y="-16520"/>
                          <a:pt x="2789174" y="-9518"/>
                          <a:pt x="2891345" y="0"/>
                        </a:cubicBezTo>
                        <a:cubicBezTo>
                          <a:pt x="2993516" y="9518"/>
                          <a:pt x="3604037" y="-19999"/>
                          <a:pt x="4190355" y="0"/>
                        </a:cubicBezTo>
                        <a:cubicBezTo>
                          <a:pt x="4776673" y="19999"/>
                          <a:pt x="4251691" y="-2146"/>
                          <a:pt x="4288130" y="0"/>
                        </a:cubicBezTo>
                        <a:cubicBezTo>
                          <a:pt x="4324570" y="2146"/>
                          <a:pt x="4693015" y="27237"/>
                          <a:pt x="4986523" y="0"/>
                        </a:cubicBezTo>
                        <a:cubicBezTo>
                          <a:pt x="5280031" y="-27237"/>
                          <a:pt x="5202460" y="5357"/>
                          <a:pt x="5384607" y="0"/>
                        </a:cubicBezTo>
                        <a:cubicBezTo>
                          <a:pt x="5566754" y="-5357"/>
                          <a:pt x="5461595" y="2742"/>
                          <a:pt x="5482382" y="0"/>
                        </a:cubicBezTo>
                        <a:cubicBezTo>
                          <a:pt x="5503170" y="-2742"/>
                          <a:pt x="5544225" y="-3937"/>
                          <a:pt x="5580157" y="0"/>
                        </a:cubicBezTo>
                        <a:cubicBezTo>
                          <a:pt x="5616090" y="3937"/>
                          <a:pt x="6016514" y="-6742"/>
                          <a:pt x="6278549" y="0"/>
                        </a:cubicBezTo>
                        <a:cubicBezTo>
                          <a:pt x="6540584" y="6742"/>
                          <a:pt x="6884701" y="-39961"/>
                          <a:pt x="7277251" y="0"/>
                        </a:cubicBezTo>
                        <a:cubicBezTo>
                          <a:pt x="7669801" y="39961"/>
                          <a:pt x="7760816" y="15509"/>
                          <a:pt x="7975643" y="0"/>
                        </a:cubicBezTo>
                        <a:cubicBezTo>
                          <a:pt x="8190470" y="-15509"/>
                          <a:pt x="8400372" y="12263"/>
                          <a:pt x="8674036" y="0"/>
                        </a:cubicBezTo>
                        <a:cubicBezTo>
                          <a:pt x="8947700" y="-12263"/>
                          <a:pt x="9358636" y="-7621"/>
                          <a:pt x="9672737" y="0"/>
                        </a:cubicBezTo>
                        <a:cubicBezTo>
                          <a:pt x="9986838" y="7621"/>
                          <a:pt x="9726366" y="-392"/>
                          <a:pt x="9770512" y="0"/>
                        </a:cubicBezTo>
                        <a:cubicBezTo>
                          <a:pt x="9814658" y="392"/>
                          <a:pt x="10032154" y="4754"/>
                          <a:pt x="10168596" y="0"/>
                        </a:cubicBezTo>
                        <a:cubicBezTo>
                          <a:pt x="10032154" y="4754"/>
                          <a:pt x="10045634" y="-6351"/>
                          <a:pt x="9966062" y="0"/>
                        </a:cubicBezTo>
                        <a:cubicBezTo>
                          <a:pt x="10045634" y="-6351"/>
                          <a:pt x="10342029" y="2737"/>
                          <a:pt x="10664455" y="0"/>
                        </a:cubicBezTo>
                        <a:cubicBezTo>
                          <a:pt x="10986881" y="-2737"/>
                          <a:pt x="11672680" y="23799"/>
                          <a:pt x="11963465" y="0"/>
                        </a:cubicBezTo>
                        <a:cubicBezTo>
                          <a:pt x="12254250" y="-23799"/>
                          <a:pt x="12272045" y="14707"/>
                          <a:pt x="12361549" y="0"/>
                        </a:cubicBezTo>
                        <a:cubicBezTo>
                          <a:pt x="12272045" y="14707"/>
                          <a:pt x="12257061" y="-5269"/>
                          <a:pt x="12159015" y="0"/>
                        </a:cubicBezTo>
                        <a:cubicBezTo>
                          <a:pt x="12257061" y="-5269"/>
                          <a:pt x="12870433" y="-22691"/>
                          <a:pt x="13458025" y="0"/>
                        </a:cubicBezTo>
                        <a:cubicBezTo>
                          <a:pt x="14045617" y="22691"/>
                          <a:pt x="14007522" y="47901"/>
                          <a:pt x="14456726" y="0"/>
                        </a:cubicBezTo>
                        <a:cubicBezTo>
                          <a:pt x="14905930" y="-47901"/>
                          <a:pt x="15277565" y="-17793"/>
                          <a:pt x="15755737" y="0"/>
                        </a:cubicBezTo>
                        <a:cubicBezTo>
                          <a:pt x="16233909" y="17793"/>
                          <a:pt x="15817726" y="751"/>
                          <a:pt x="15853512" y="0"/>
                        </a:cubicBezTo>
                        <a:cubicBezTo>
                          <a:pt x="15889299" y="-751"/>
                          <a:pt x="16585590" y="5893"/>
                          <a:pt x="16852213" y="0"/>
                        </a:cubicBezTo>
                        <a:cubicBezTo>
                          <a:pt x="17118836" y="-5893"/>
                          <a:pt x="16921633" y="-1903"/>
                          <a:pt x="16949988" y="0"/>
                        </a:cubicBezTo>
                        <a:cubicBezTo>
                          <a:pt x="16978343" y="1903"/>
                          <a:pt x="17020399" y="-4887"/>
                          <a:pt x="17047763" y="0"/>
                        </a:cubicBezTo>
                        <a:cubicBezTo>
                          <a:pt x="17075127" y="4887"/>
                          <a:pt x="17112979" y="-1132"/>
                          <a:pt x="17145538" y="0"/>
                        </a:cubicBezTo>
                        <a:cubicBezTo>
                          <a:pt x="17112979" y="-1132"/>
                          <a:pt x="17015849" y="2933"/>
                          <a:pt x="16943004" y="0"/>
                        </a:cubicBezTo>
                        <a:cubicBezTo>
                          <a:pt x="16870159" y="-2933"/>
                          <a:pt x="16815663" y="-5334"/>
                          <a:pt x="16740470" y="0"/>
                        </a:cubicBezTo>
                        <a:cubicBezTo>
                          <a:pt x="16815663" y="-5334"/>
                          <a:pt x="16979408" y="12343"/>
                          <a:pt x="17138554" y="0"/>
                        </a:cubicBezTo>
                        <a:cubicBezTo>
                          <a:pt x="16979408" y="12343"/>
                          <a:pt x="16982267" y="-5194"/>
                          <a:pt x="16936020" y="0"/>
                        </a:cubicBezTo>
                        <a:cubicBezTo>
                          <a:pt x="16982267" y="-5194"/>
                          <a:pt x="17223421" y="13681"/>
                          <a:pt x="17334104" y="0"/>
                        </a:cubicBezTo>
                        <a:cubicBezTo>
                          <a:pt x="17444787" y="-13681"/>
                          <a:pt x="17406781" y="1614"/>
                          <a:pt x="17431879" y="0"/>
                        </a:cubicBezTo>
                        <a:cubicBezTo>
                          <a:pt x="17456978" y="-1614"/>
                          <a:pt x="17683503" y="-9508"/>
                          <a:pt x="17829963" y="0"/>
                        </a:cubicBezTo>
                        <a:cubicBezTo>
                          <a:pt x="17683503" y="-9508"/>
                          <a:pt x="17688859" y="-4329"/>
                          <a:pt x="17627429" y="0"/>
                        </a:cubicBezTo>
                        <a:cubicBezTo>
                          <a:pt x="17688859" y="-4329"/>
                          <a:pt x="18567367" y="22660"/>
                          <a:pt x="18926439" y="0"/>
                        </a:cubicBezTo>
                        <a:cubicBezTo>
                          <a:pt x="19285511" y="-22660"/>
                          <a:pt x="19401343" y="9623"/>
                          <a:pt x="19624832" y="0"/>
                        </a:cubicBezTo>
                        <a:cubicBezTo>
                          <a:pt x="19401343" y="9623"/>
                          <a:pt x="19511949" y="1728"/>
                          <a:pt x="19422298" y="0"/>
                        </a:cubicBezTo>
                        <a:cubicBezTo>
                          <a:pt x="19511949" y="1728"/>
                          <a:pt x="19471972" y="427"/>
                          <a:pt x="19520073" y="0"/>
                        </a:cubicBezTo>
                        <a:cubicBezTo>
                          <a:pt x="19568174" y="-427"/>
                          <a:pt x="19591155" y="1112"/>
                          <a:pt x="19617848" y="0"/>
                        </a:cubicBezTo>
                        <a:cubicBezTo>
                          <a:pt x="19644541" y="-1112"/>
                          <a:pt x="19694047" y="-156"/>
                          <a:pt x="19715623" y="0"/>
                        </a:cubicBezTo>
                        <a:cubicBezTo>
                          <a:pt x="19737200" y="156"/>
                          <a:pt x="19792551" y="-3298"/>
                          <a:pt x="19813398" y="0"/>
                        </a:cubicBezTo>
                        <a:cubicBezTo>
                          <a:pt x="19834246" y="3298"/>
                          <a:pt x="20267451" y="16982"/>
                          <a:pt x="20511790" y="0"/>
                        </a:cubicBezTo>
                        <a:cubicBezTo>
                          <a:pt x="20756129" y="-16982"/>
                          <a:pt x="20732789" y="-14111"/>
                          <a:pt x="20909874" y="0"/>
                        </a:cubicBezTo>
                        <a:cubicBezTo>
                          <a:pt x="21086959" y="14111"/>
                          <a:pt x="21459129" y="-32075"/>
                          <a:pt x="21608266" y="0"/>
                        </a:cubicBezTo>
                        <a:cubicBezTo>
                          <a:pt x="21459129" y="-32075"/>
                          <a:pt x="21470165" y="4441"/>
                          <a:pt x="21405733" y="0"/>
                        </a:cubicBezTo>
                        <a:cubicBezTo>
                          <a:pt x="21470165" y="4441"/>
                          <a:pt x="22099329" y="-27450"/>
                          <a:pt x="22404434" y="0"/>
                        </a:cubicBezTo>
                        <a:cubicBezTo>
                          <a:pt x="22709539" y="27450"/>
                          <a:pt x="23340351" y="-55166"/>
                          <a:pt x="23703444" y="0"/>
                        </a:cubicBezTo>
                        <a:cubicBezTo>
                          <a:pt x="24066537" y="55166"/>
                          <a:pt x="24166243" y="31508"/>
                          <a:pt x="24401837" y="0"/>
                        </a:cubicBezTo>
                        <a:cubicBezTo>
                          <a:pt x="24637431" y="-31508"/>
                          <a:pt x="24472414" y="-4462"/>
                          <a:pt x="24499612" y="0"/>
                        </a:cubicBezTo>
                        <a:cubicBezTo>
                          <a:pt x="24526811" y="4462"/>
                          <a:pt x="24566589" y="889"/>
                          <a:pt x="24597387" y="0"/>
                        </a:cubicBezTo>
                        <a:cubicBezTo>
                          <a:pt x="24628186" y="-889"/>
                          <a:pt x="25216474" y="-16626"/>
                          <a:pt x="25596088" y="0"/>
                        </a:cubicBezTo>
                        <a:cubicBezTo>
                          <a:pt x="25975702" y="16626"/>
                          <a:pt x="25816335" y="17779"/>
                          <a:pt x="25994172" y="0"/>
                        </a:cubicBezTo>
                        <a:cubicBezTo>
                          <a:pt x="26172009" y="-17779"/>
                          <a:pt x="27009155" y="-56603"/>
                          <a:pt x="27293182" y="0"/>
                        </a:cubicBezTo>
                        <a:cubicBezTo>
                          <a:pt x="27577209" y="56603"/>
                          <a:pt x="27841246" y="37377"/>
                          <a:pt x="28291883" y="0"/>
                        </a:cubicBezTo>
                        <a:cubicBezTo>
                          <a:pt x="28742520" y="-37377"/>
                          <a:pt x="28528601" y="-3569"/>
                          <a:pt x="28689967" y="0"/>
                        </a:cubicBezTo>
                        <a:cubicBezTo>
                          <a:pt x="28851333" y="3569"/>
                          <a:pt x="29700814" y="66312"/>
                          <a:pt x="30030881" y="0"/>
                        </a:cubicBezTo>
                        <a:cubicBezTo>
                          <a:pt x="30001725" y="260020"/>
                          <a:pt x="30012434" y="387311"/>
                          <a:pt x="30030881" y="630604"/>
                        </a:cubicBezTo>
                        <a:cubicBezTo>
                          <a:pt x="30049328" y="873897"/>
                          <a:pt x="30027102" y="936658"/>
                          <a:pt x="30030881" y="1090945"/>
                        </a:cubicBezTo>
                        <a:cubicBezTo>
                          <a:pt x="30034660" y="1245232"/>
                          <a:pt x="30041866" y="1487568"/>
                          <a:pt x="30030881" y="1608040"/>
                        </a:cubicBezTo>
                        <a:cubicBezTo>
                          <a:pt x="30019896" y="1728513"/>
                          <a:pt x="30023880" y="2013188"/>
                          <a:pt x="30030881" y="2352153"/>
                        </a:cubicBezTo>
                        <a:cubicBezTo>
                          <a:pt x="30037882" y="2691118"/>
                          <a:pt x="30032788" y="2673997"/>
                          <a:pt x="30030881" y="2926003"/>
                        </a:cubicBezTo>
                        <a:cubicBezTo>
                          <a:pt x="30028975" y="3178009"/>
                          <a:pt x="30007566" y="3271908"/>
                          <a:pt x="30030881" y="3556607"/>
                        </a:cubicBezTo>
                        <a:cubicBezTo>
                          <a:pt x="30054196" y="3841306"/>
                          <a:pt x="30041489" y="3880105"/>
                          <a:pt x="30030881" y="4130456"/>
                        </a:cubicBezTo>
                        <a:cubicBezTo>
                          <a:pt x="30020273" y="4380807"/>
                          <a:pt x="30009488" y="4496132"/>
                          <a:pt x="30030881" y="4761060"/>
                        </a:cubicBezTo>
                        <a:cubicBezTo>
                          <a:pt x="30052274" y="5025988"/>
                          <a:pt x="30025342" y="5347715"/>
                          <a:pt x="30030881" y="5675436"/>
                        </a:cubicBezTo>
                        <a:cubicBezTo>
                          <a:pt x="29485943" y="5626018"/>
                          <a:pt x="29163624" y="5687858"/>
                          <a:pt x="28731871" y="5675436"/>
                        </a:cubicBezTo>
                        <a:cubicBezTo>
                          <a:pt x="28300118" y="5663015"/>
                          <a:pt x="28424266" y="5680090"/>
                          <a:pt x="28333787" y="5675436"/>
                        </a:cubicBezTo>
                        <a:cubicBezTo>
                          <a:pt x="28243308" y="5670782"/>
                          <a:pt x="28280530" y="5678265"/>
                          <a:pt x="28236012" y="5675436"/>
                        </a:cubicBezTo>
                        <a:cubicBezTo>
                          <a:pt x="28191495" y="5672607"/>
                          <a:pt x="28165863" y="5678899"/>
                          <a:pt x="28138237" y="5675436"/>
                        </a:cubicBezTo>
                        <a:cubicBezTo>
                          <a:pt x="28110611" y="5671973"/>
                          <a:pt x="27461458" y="5689202"/>
                          <a:pt x="27139536" y="5675436"/>
                        </a:cubicBezTo>
                        <a:cubicBezTo>
                          <a:pt x="26817614" y="5661670"/>
                          <a:pt x="26391536" y="5628009"/>
                          <a:pt x="26140834" y="5675436"/>
                        </a:cubicBezTo>
                        <a:cubicBezTo>
                          <a:pt x="25890132" y="5722863"/>
                          <a:pt x="25220879" y="5728732"/>
                          <a:pt x="24841824" y="5675436"/>
                        </a:cubicBezTo>
                        <a:cubicBezTo>
                          <a:pt x="24462769" y="5622141"/>
                          <a:pt x="24781141" y="5678525"/>
                          <a:pt x="24744049" y="5675436"/>
                        </a:cubicBezTo>
                        <a:cubicBezTo>
                          <a:pt x="24706958" y="5672347"/>
                          <a:pt x="24470817" y="5659067"/>
                          <a:pt x="24345965" y="5675436"/>
                        </a:cubicBezTo>
                        <a:cubicBezTo>
                          <a:pt x="24221113" y="5691805"/>
                          <a:pt x="24294462" y="5679722"/>
                          <a:pt x="24248190" y="5675436"/>
                        </a:cubicBezTo>
                        <a:cubicBezTo>
                          <a:pt x="24201918" y="5671150"/>
                          <a:pt x="24191292" y="5672268"/>
                          <a:pt x="24150415" y="5675436"/>
                        </a:cubicBezTo>
                        <a:cubicBezTo>
                          <a:pt x="24109539" y="5678604"/>
                          <a:pt x="23712903" y="5708079"/>
                          <a:pt x="23452023" y="5675436"/>
                        </a:cubicBezTo>
                        <a:cubicBezTo>
                          <a:pt x="23191143" y="5642793"/>
                          <a:pt x="22762844" y="5691851"/>
                          <a:pt x="22153013" y="5675436"/>
                        </a:cubicBezTo>
                        <a:cubicBezTo>
                          <a:pt x="22762844" y="5691851"/>
                          <a:pt x="22261392" y="5672997"/>
                          <a:pt x="22355547" y="5675436"/>
                        </a:cubicBezTo>
                        <a:cubicBezTo>
                          <a:pt x="22261392" y="5672997"/>
                          <a:pt x="21415404" y="5656620"/>
                          <a:pt x="21056536" y="5675436"/>
                        </a:cubicBezTo>
                        <a:cubicBezTo>
                          <a:pt x="20697668" y="5694252"/>
                          <a:pt x="20615064" y="5654668"/>
                          <a:pt x="20358144" y="5675436"/>
                        </a:cubicBezTo>
                        <a:cubicBezTo>
                          <a:pt x="20101224" y="5696204"/>
                          <a:pt x="19586533" y="5695652"/>
                          <a:pt x="19059134" y="5675436"/>
                        </a:cubicBezTo>
                        <a:cubicBezTo>
                          <a:pt x="18531735" y="5655221"/>
                          <a:pt x="18523096" y="5630796"/>
                          <a:pt x="18060432" y="5675436"/>
                        </a:cubicBezTo>
                        <a:cubicBezTo>
                          <a:pt x="17597768" y="5720076"/>
                          <a:pt x="17301525" y="5737047"/>
                          <a:pt x="16761422" y="5675436"/>
                        </a:cubicBezTo>
                        <a:cubicBezTo>
                          <a:pt x="16221319" y="5613826"/>
                          <a:pt x="16268813" y="5693129"/>
                          <a:pt x="16063029" y="5675436"/>
                        </a:cubicBezTo>
                        <a:cubicBezTo>
                          <a:pt x="15857246" y="5657743"/>
                          <a:pt x="15482662" y="5629745"/>
                          <a:pt x="15064328" y="5675436"/>
                        </a:cubicBezTo>
                        <a:cubicBezTo>
                          <a:pt x="15482662" y="5629745"/>
                          <a:pt x="15186236" y="5682307"/>
                          <a:pt x="15266862" y="5675436"/>
                        </a:cubicBezTo>
                        <a:cubicBezTo>
                          <a:pt x="15186236" y="5682307"/>
                          <a:pt x="14756056" y="5651024"/>
                          <a:pt x="14568469" y="5675436"/>
                        </a:cubicBezTo>
                        <a:cubicBezTo>
                          <a:pt x="14380882" y="5699848"/>
                          <a:pt x="13711311" y="5729300"/>
                          <a:pt x="13269459" y="5675436"/>
                        </a:cubicBezTo>
                        <a:cubicBezTo>
                          <a:pt x="13711311" y="5729300"/>
                          <a:pt x="13384183" y="5669449"/>
                          <a:pt x="13471993" y="5675436"/>
                        </a:cubicBezTo>
                        <a:cubicBezTo>
                          <a:pt x="13384183" y="5669449"/>
                          <a:pt x="12811314" y="5690530"/>
                          <a:pt x="12473292" y="5675436"/>
                        </a:cubicBezTo>
                        <a:cubicBezTo>
                          <a:pt x="12135270" y="5660342"/>
                          <a:pt x="12217016" y="5685005"/>
                          <a:pt x="12075208" y="5675436"/>
                        </a:cubicBezTo>
                        <a:cubicBezTo>
                          <a:pt x="11933400" y="5665867"/>
                          <a:pt x="11854026" y="5665752"/>
                          <a:pt x="11677124" y="5675436"/>
                        </a:cubicBezTo>
                        <a:cubicBezTo>
                          <a:pt x="11500222" y="5685120"/>
                          <a:pt x="11626347" y="5679288"/>
                          <a:pt x="11579349" y="5675436"/>
                        </a:cubicBezTo>
                        <a:cubicBezTo>
                          <a:pt x="11532352" y="5671584"/>
                          <a:pt x="11002614" y="5697816"/>
                          <a:pt x="10580648" y="5675436"/>
                        </a:cubicBezTo>
                        <a:cubicBezTo>
                          <a:pt x="10158682" y="5653056"/>
                          <a:pt x="9726686" y="5734212"/>
                          <a:pt x="9281637" y="5675436"/>
                        </a:cubicBezTo>
                        <a:cubicBezTo>
                          <a:pt x="8836588" y="5616660"/>
                          <a:pt x="8973495" y="5664952"/>
                          <a:pt x="8883554" y="5675436"/>
                        </a:cubicBezTo>
                        <a:cubicBezTo>
                          <a:pt x="8793613" y="5685920"/>
                          <a:pt x="8680742" y="5687567"/>
                          <a:pt x="8485470" y="5675436"/>
                        </a:cubicBezTo>
                        <a:cubicBezTo>
                          <a:pt x="8290198" y="5663305"/>
                          <a:pt x="8217187" y="5657692"/>
                          <a:pt x="8087386" y="5675436"/>
                        </a:cubicBezTo>
                        <a:cubicBezTo>
                          <a:pt x="7957585" y="5693180"/>
                          <a:pt x="7794015" y="5656728"/>
                          <a:pt x="7689302" y="5675436"/>
                        </a:cubicBezTo>
                        <a:cubicBezTo>
                          <a:pt x="7584589" y="5694144"/>
                          <a:pt x="6955856" y="5678135"/>
                          <a:pt x="6690601" y="5675436"/>
                        </a:cubicBezTo>
                        <a:cubicBezTo>
                          <a:pt x="6425346" y="5672737"/>
                          <a:pt x="6264080" y="5702820"/>
                          <a:pt x="5992208" y="5675436"/>
                        </a:cubicBezTo>
                        <a:cubicBezTo>
                          <a:pt x="5720336" y="5648052"/>
                          <a:pt x="5319141" y="5687848"/>
                          <a:pt x="4993507" y="5675436"/>
                        </a:cubicBezTo>
                        <a:cubicBezTo>
                          <a:pt x="5319141" y="5687848"/>
                          <a:pt x="5140216" y="5668134"/>
                          <a:pt x="5196041" y="5675436"/>
                        </a:cubicBezTo>
                        <a:cubicBezTo>
                          <a:pt x="5140216" y="5668134"/>
                          <a:pt x="4175404" y="5730391"/>
                          <a:pt x="3897031" y="5675436"/>
                        </a:cubicBezTo>
                        <a:cubicBezTo>
                          <a:pt x="3618658" y="5620482"/>
                          <a:pt x="3653153" y="5668433"/>
                          <a:pt x="3498947" y="5675436"/>
                        </a:cubicBezTo>
                        <a:cubicBezTo>
                          <a:pt x="3653153" y="5668433"/>
                          <a:pt x="3600332" y="5681259"/>
                          <a:pt x="3701481" y="5675436"/>
                        </a:cubicBezTo>
                        <a:cubicBezTo>
                          <a:pt x="3802630" y="5669613"/>
                          <a:pt x="3850076" y="5676758"/>
                          <a:pt x="3904015" y="5675436"/>
                        </a:cubicBezTo>
                        <a:cubicBezTo>
                          <a:pt x="3850076" y="5676758"/>
                          <a:pt x="3608873" y="5661028"/>
                          <a:pt x="3505931" y="5675436"/>
                        </a:cubicBezTo>
                        <a:cubicBezTo>
                          <a:pt x="3402989" y="5689844"/>
                          <a:pt x="3194434" y="5661786"/>
                          <a:pt x="3107847" y="5675436"/>
                        </a:cubicBezTo>
                        <a:cubicBezTo>
                          <a:pt x="3021260" y="5689086"/>
                          <a:pt x="2631714" y="5669131"/>
                          <a:pt x="2409454" y="5675436"/>
                        </a:cubicBezTo>
                        <a:cubicBezTo>
                          <a:pt x="2187194" y="5681741"/>
                          <a:pt x="1831498" y="5693013"/>
                          <a:pt x="1410753" y="5675436"/>
                        </a:cubicBezTo>
                        <a:cubicBezTo>
                          <a:pt x="990008" y="5657859"/>
                          <a:pt x="972805" y="5664981"/>
                          <a:pt x="712360" y="5675436"/>
                        </a:cubicBezTo>
                        <a:cubicBezTo>
                          <a:pt x="451915" y="5685891"/>
                          <a:pt x="352801" y="5697990"/>
                          <a:pt x="0" y="5675436"/>
                        </a:cubicBezTo>
                        <a:cubicBezTo>
                          <a:pt x="17167" y="5508138"/>
                          <a:pt x="275" y="5348313"/>
                          <a:pt x="0" y="5215095"/>
                        </a:cubicBezTo>
                        <a:cubicBezTo>
                          <a:pt x="-275" y="5081877"/>
                          <a:pt x="11378" y="4891189"/>
                          <a:pt x="0" y="4754754"/>
                        </a:cubicBezTo>
                        <a:cubicBezTo>
                          <a:pt x="-11378" y="4618319"/>
                          <a:pt x="28619" y="4313743"/>
                          <a:pt x="0" y="4180905"/>
                        </a:cubicBezTo>
                        <a:cubicBezTo>
                          <a:pt x="-28619" y="4048067"/>
                          <a:pt x="20798" y="3618213"/>
                          <a:pt x="0" y="3436792"/>
                        </a:cubicBezTo>
                        <a:cubicBezTo>
                          <a:pt x="-20798" y="3255371"/>
                          <a:pt x="752" y="2995376"/>
                          <a:pt x="0" y="2749433"/>
                        </a:cubicBezTo>
                        <a:cubicBezTo>
                          <a:pt x="-752" y="2503490"/>
                          <a:pt x="17776" y="2455380"/>
                          <a:pt x="0" y="2289093"/>
                        </a:cubicBezTo>
                        <a:cubicBezTo>
                          <a:pt x="-17776" y="2122806"/>
                          <a:pt x="-22525" y="1820408"/>
                          <a:pt x="0" y="1601734"/>
                        </a:cubicBezTo>
                        <a:cubicBezTo>
                          <a:pt x="22525" y="1383060"/>
                          <a:pt x="17802" y="1089797"/>
                          <a:pt x="0" y="914376"/>
                        </a:cubicBezTo>
                        <a:cubicBezTo>
                          <a:pt x="-17802" y="738955"/>
                          <a:pt x="28802" y="323213"/>
                          <a:pt x="0" y="0"/>
                        </a:cubicBezTo>
                        <a:close/>
                      </a:path>
                      <a:path w="30030881" h="5675436" stroke="0" extrusionOk="0">
                        <a:moveTo>
                          <a:pt x="0" y="0"/>
                        </a:moveTo>
                        <a:cubicBezTo>
                          <a:pt x="311075" y="17219"/>
                          <a:pt x="746782" y="-46770"/>
                          <a:pt x="998701" y="0"/>
                        </a:cubicBezTo>
                        <a:cubicBezTo>
                          <a:pt x="1250620" y="46770"/>
                          <a:pt x="1273415" y="-19839"/>
                          <a:pt x="1396785" y="0"/>
                        </a:cubicBezTo>
                        <a:cubicBezTo>
                          <a:pt x="1520155" y="19839"/>
                          <a:pt x="2217558" y="23096"/>
                          <a:pt x="2695795" y="0"/>
                        </a:cubicBezTo>
                        <a:cubicBezTo>
                          <a:pt x="3174032" y="-23096"/>
                          <a:pt x="2754931" y="-38"/>
                          <a:pt x="2793570" y="0"/>
                        </a:cubicBezTo>
                        <a:cubicBezTo>
                          <a:pt x="2832209" y="38"/>
                          <a:pt x="3548213" y="-41428"/>
                          <a:pt x="3792272" y="0"/>
                        </a:cubicBezTo>
                        <a:cubicBezTo>
                          <a:pt x="4036331" y="41428"/>
                          <a:pt x="4533698" y="-10901"/>
                          <a:pt x="5091282" y="0"/>
                        </a:cubicBezTo>
                        <a:cubicBezTo>
                          <a:pt x="5648866" y="10901"/>
                          <a:pt x="5790205" y="-42476"/>
                          <a:pt x="6390292" y="0"/>
                        </a:cubicBezTo>
                        <a:cubicBezTo>
                          <a:pt x="6990379" y="42476"/>
                          <a:pt x="6635582" y="5251"/>
                          <a:pt x="6788376" y="0"/>
                        </a:cubicBezTo>
                        <a:cubicBezTo>
                          <a:pt x="6941170" y="-5251"/>
                          <a:pt x="7266697" y="-33464"/>
                          <a:pt x="7486768" y="0"/>
                        </a:cubicBezTo>
                        <a:cubicBezTo>
                          <a:pt x="7266697" y="-33464"/>
                          <a:pt x="7355978" y="-5656"/>
                          <a:pt x="7284235" y="0"/>
                        </a:cubicBezTo>
                        <a:cubicBezTo>
                          <a:pt x="7355978" y="-5656"/>
                          <a:pt x="7343230" y="3988"/>
                          <a:pt x="7382010" y="0"/>
                        </a:cubicBezTo>
                        <a:cubicBezTo>
                          <a:pt x="7420791" y="-3988"/>
                          <a:pt x="7445971" y="-1470"/>
                          <a:pt x="7479785" y="0"/>
                        </a:cubicBezTo>
                        <a:cubicBezTo>
                          <a:pt x="7513599" y="1470"/>
                          <a:pt x="8238304" y="8988"/>
                          <a:pt x="8478486" y="0"/>
                        </a:cubicBezTo>
                        <a:cubicBezTo>
                          <a:pt x="8718668" y="-8988"/>
                          <a:pt x="8535074" y="3440"/>
                          <a:pt x="8576261" y="0"/>
                        </a:cubicBezTo>
                        <a:cubicBezTo>
                          <a:pt x="8617448" y="-3440"/>
                          <a:pt x="9327633" y="-21497"/>
                          <a:pt x="9875271" y="0"/>
                        </a:cubicBezTo>
                        <a:cubicBezTo>
                          <a:pt x="10422909" y="21497"/>
                          <a:pt x="10581318" y="42966"/>
                          <a:pt x="11174281" y="0"/>
                        </a:cubicBezTo>
                        <a:cubicBezTo>
                          <a:pt x="10581318" y="42966"/>
                          <a:pt x="11041322" y="3540"/>
                          <a:pt x="10971747" y="0"/>
                        </a:cubicBezTo>
                        <a:cubicBezTo>
                          <a:pt x="11041322" y="3540"/>
                          <a:pt x="11736636" y="-63865"/>
                          <a:pt x="12270758" y="0"/>
                        </a:cubicBezTo>
                        <a:cubicBezTo>
                          <a:pt x="12804880" y="63865"/>
                          <a:pt x="12753826" y="-3180"/>
                          <a:pt x="12969150" y="0"/>
                        </a:cubicBezTo>
                        <a:cubicBezTo>
                          <a:pt x="13184474" y="3180"/>
                          <a:pt x="13018342" y="-3185"/>
                          <a:pt x="13066925" y="0"/>
                        </a:cubicBezTo>
                        <a:cubicBezTo>
                          <a:pt x="13115509" y="3185"/>
                          <a:pt x="13316341" y="-4960"/>
                          <a:pt x="13465009" y="0"/>
                        </a:cubicBezTo>
                        <a:cubicBezTo>
                          <a:pt x="13613677" y="4960"/>
                          <a:pt x="13778547" y="-13978"/>
                          <a:pt x="13863093" y="0"/>
                        </a:cubicBezTo>
                        <a:cubicBezTo>
                          <a:pt x="13947639" y="13978"/>
                          <a:pt x="14778115" y="32135"/>
                          <a:pt x="15162103" y="0"/>
                        </a:cubicBezTo>
                        <a:cubicBezTo>
                          <a:pt x="15546091" y="-32135"/>
                          <a:pt x="15238925" y="-4460"/>
                          <a:pt x="15259878" y="0"/>
                        </a:cubicBezTo>
                        <a:cubicBezTo>
                          <a:pt x="15280832" y="4460"/>
                          <a:pt x="15317368" y="-3366"/>
                          <a:pt x="15357653" y="0"/>
                        </a:cubicBezTo>
                        <a:cubicBezTo>
                          <a:pt x="15397938" y="3366"/>
                          <a:pt x="16118052" y="34481"/>
                          <a:pt x="16356354" y="0"/>
                        </a:cubicBezTo>
                        <a:cubicBezTo>
                          <a:pt x="16594656" y="-34481"/>
                          <a:pt x="16959689" y="44210"/>
                          <a:pt x="17355056" y="0"/>
                        </a:cubicBezTo>
                        <a:cubicBezTo>
                          <a:pt x="17750423" y="-44210"/>
                          <a:pt x="17759700" y="-20240"/>
                          <a:pt x="18053448" y="0"/>
                        </a:cubicBezTo>
                        <a:cubicBezTo>
                          <a:pt x="18347196" y="20240"/>
                          <a:pt x="18447121" y="4188"/>
                          <a:pt x="18751841" y="0"/>
                        </a:cubicBezTo>
                        <a:cubicBezTo>
                          <a:pt x="19056561" y="-4188"/>
                          <a:pt x="19295696" y="-17707"/>
                          <a:pt x="19450233" y="0"/>
                        </a:cubicBezTo>
                        <a:cubicBezTo>
                          <a:pt x="19604770" y="17707"/>
                          <a:pt x="19720749" y="16095"/>
                          <a:pt x="19848317" y="0"/>
                        </a:cubicBezTo>
                        <a:cubicBezTo>
                          <a:pt x="19975885" y="-16095"/>
                          <a:pt x="20074105" y="19807"/>
                          <a:pt x="20246401" y="0"/>
                        </a:cubicBezTo>
                        <a:cubicBezTo>
                          <a:pt x="20074105" y="19807"/>
                          <a:pt x="20114165" y="2149"/>
                          <a:pt x="20043867" y="0"/>
                        </a:cubicBezTo>
                        <a:cubicBezTo>
                          <a:pt x="19973569" y="-2149"/>
                          <a:pt x="19909316" y="5957"/>
                          <a:pt x="19841333" y="0"/>
                        </a:cubicBezTo>
                        <a:cubicBezTo>
                          <a:pt x="19909316" y="5957"/>
                          <a:pt x="20859847" y="59045"/>
                          <a:pt x="21140343" y="0"/>
                        </a:cubicBezTo>
                        <a:cubicBezTo>
                          <a:pt x="21420839" y="-59045"/>
                          <a:pt x="21192798" y="4170"/>
                          <a:pt x="21238118" y="0"/>
                        </a:cubicBezTo>
                        <a:cubicBezTo>
                          <a:pt x="21192798" y="4170"/>
                          <a:pt x="21097939" y="1232"/>
                          <a:pt x="21035585" y="0"/>
                        </a:cubicBezTo>
                        <a:cubicBezTo>
                          <a:pt x="21097939" y="1232"/>
                          <a:pt x="21311198" y="-3341"/>
                          <a:pt x="21433668" y="0"/>
                        </a:cubicBezTo>
                        <a:cubicBezTo>
                          <a:pt x="21556138" y="3341"/>
                          <a:pt x="21718270" y="4311"/>
                          <a:pt x="21831752" y="0"/>
                        </a:cubicBezTo>
                        <a:cubicBezTo>
                          <a:pt x="21945234" y="-4311"/>
                          <a:pt x="22135549" y="-7095"/>
                          <a:pt x="22229836" y="0"/>
                        </a:cubicBezTo>
                        <a:cubicBezTo>
                          <a:pt x="22324123" y="7095"/>
                          <a:pt x="23075610" y="43525"/>
                          <a:pt x="23528846" y="0"/>
                        </a:cubicBezTo>
                        <a:cubicBezTo>
                          <a:pt x="23982082" y="-43525"/>
                          <a:pt x="24365383" y="47844"/>
                          <a:pt x="24827856" y="0"/>
                        </a:cubicBezTo>
                        <a:cubicBezTo>
                          <a:pt x="25290329" y="-47844"/>
                          <a:pt x="25564636" y="20709"/>
                          <a:pt x="26126866" y="0"/>
                        </a:cubicBezTo>
                        <a:cubicBezTo>
                          <a:pt x="26689096" y="-20709"/>
                          <a:pt x="26369961" y="14299"/>
                          <a:pt x="26524950" y="0"/>
                        </a:cubicBezTo>
                        <a:cubicBezTo>
                          <a:pt x="26369961" y="14299"/>
                          <a:pt x="26373968" y="5315"/>
                          <a:pt x="26322416" y="0"/>
                        </a:cubicBezTo>
                        <a:cubicBezTo>
                          <a:pt x="26373968" y="5315"/>
                          <a:pt x="27026614" y="-18398"/>
                          <a:pt x="27321118" y="0"/>
                        </a:cubicBezTo>
                        <a:cubicBezTo>
                          <a:pt x="27615622" y="18398"/>
                          <a:pt x="28210172" y="-55668"/>
                          <a:pt x="28620128" y="0"/>
                        </a:cubicBezTo>
                        <a:cubicBezTo>
                          <a:pt x="29030084" y="55668"/>
                          <a:pt x="29675228" y="21555"/>
                          <a:pt x="30030881" y="0"/>
                        </a:cubicBezTo>
                        <a:cubicBezTo>
                          <a:pt x="30026461" y="130544"/>
                          <a:pt x="30014462" y="406885"/>
                          <a:pt x="30030881" y="573850"/>
                        </a:cubicBezTo>
                        <a:cubicBezTo>
                          <a:pt x="30047301" y="740815"/>
                          <a:pt x="30048313" y="857116"/>
                          <a:pt x="30030881" y="1090945"/>
                        </a:cubicBezTo>
                        <a:cubicBezTo>
                          <a:pt x="30013449" y="1324774"/>
                          <a:pt x="30052079" y="1420524"/>
                          <a:pt x="30030881" y="1664795"/>
                        </a:cubicBezTo>
                        <a:cubicBezTo>
                          <a:pt x="30009684" y="1909066"/>
                          <a:pt x="30000925" y="2024928"/>
                          <a:pt x="30030881" y="2295399"/>
                        </a:cubicBezTo>
                        <a:cubicBezTo>
                          <a:pt x="30060837" y="2565870"/>
                          <a:pt x="30044676" y="2680630"/>
                          <a:pt x="30030881" y="2926003"/>
                        </a:cubicBezTo>
                        <a:cubicBezTo>
                          <a:pt x="30017086" y="3171376"/>
                          <a:pt x="30005579" y="3285502"/>
                          <a:pt x="30030881" y="3499852"/>
                        </a:cubicBezTo>
                        <a:cubicBezTo>
                          <a:pt x="30056183" y="3714202"/>
                          <a:pt x="30018523" y="4040371"/>
                          <a:pt x="30030881" y="4243965"/>
                        </a:cubicBezTo>
                        <a:cubicBezTo>
                          <a:pt x="30043239" y="4447559"/>
                          <a:pt x="30050074" y="4543448"/>
                          <a:pt x="30030881" y="4761060"/>
                        </a:cubicBezTo>
                        <a:cubicBezTo>
                          <a:pt x="30011688" y="4978672"/>
                          <a:pt x="30032200" y="5339483"/>
                          <a:pt x="30030881" y="5675436"/>
                        </a:cubicBezTo>
                        <a:cubicBezTo>
                          <a:pt x="30089543" y="5673894"/>
                          <a:pt x="30151704" y="5672482"/>
                          <a:pt x="30233415" y="5675436"/>
                        </a:cubicBezTo>
                        <a:cubicBezTo>
                          <a:pt x="30151704" y="5672482"/>
                          <a:pt x="29753926" y="5644092"/>
                          <a:pt x="29535022" y="5675436"/>
                        </a:cubicBezTo>
                        <a:cubicBezTo>
                          <a:pt x="29753926" y="5644092"/>
                          <a:pt x="29656703" y="5665494"/>
                          <a:pt x="29737556" y="5675436"/>
                        </a:cubicBezTo>
                        <a:cubicBezTo>
                          <a:pt x="29656703" y="5665494"/>
                          <a:pt x="29289914" y="5710128"/>
                          <a:pt x="29039164" y="5675436"/>
                        </a:cubicBezTo>
                        <a:cubicBezTo>
                          <a:pt x="28788414" y="5640744"/>
                          <a:pt x="28592401" y="5682627"/>
                          <a:pt x="28340771" y="5675436"/>
                        </a:cubicBezTo>
                        <a:cubicBezTo>
                          <a:pt x="28089141" y="5668245"/>
                          <a:pt x="28084839" y="5685131"/>
                          <a:pt x="27942687" y="5675436"/>
                        </a:cubicBezTo>
                        <a:cubicBezTo>
                          <a:pt x="27800535" y="5665741"/>
                          <a:pt x="27685304" y="5693667"/>
                          <a:pt x="27544603" y="5675436"/>
                        </a:cubicBezTo>
                        <a:cubicBezTo>
                          <a:pt x="27403902" y="5657205"/>
                          <a:pt x="27323856" y="5674322"/>
                          <a:pt x="27146520" y="5675436"/>
                        </a:cubicBezTo>
                        <a:cubicBezTo>
                          <a:pt x="27323856" y="5674322"/>
                          <a:pt x="27290698" y="5681804"/>
                          <a:pt x="27349053" y="5675436"/>
                        </a:cubicBezTo>
                        <a:cubicBezTo>
                          <a:pt x="27290698" y="5681804"/>
                          <a:pt x="26409536" y="5696994"/>
                          <a:pt x="26050043" y="5675436"/>
                        </a:cubicBezTo>
                        <a:cubicBezTo>
                          <a:pt x="25690550" y="5653879"/>
                          <a:pt x="25185264" y="5677525"/>
                          <a:pt x="24751033" y="5675436"/>
                        </a:cubicBezTo>
                        <a:cubicBezTo>
                          <a:pt x="24316802" y="5673348"/>
                          <a:pt x="24678628" y="5674981"/>
                          <a:pt x="24653258" y="5675436"/>
                        </a:cubicBezTo>
                        <a:cubicBezTo>
                          <a:pt x="24627888" y="5675891"/>
                          <a:pt x="23677795" y="5626280"/>
                          <a:pt x="23354248" y="5675436"/>
                        </a:cubicBezTo>
                        <a:cubicBezTo>
                          <a:pt x="23030701" y="5724593"/>
                          <a:pt x="22860445" y="5683054"/>
                          <a:pt x="22655855" y="5675436"/>
                        </a:cubicBezTo>
                        <a:cubicBezTo>
                          <a:pt x="22860445" y="5683054"/>
                          <a:pt x="22817566" y="5672747"/>
                          <a:pt x="22858389" y="5675436"/>
                        </a:cubicBezTo>
                        <a:cubicBezTo>
                          <a:pt x="22817566" y="5672747"/>
                          <a:pt x="22168188" y="5674083"/>
                          <a:pt x="21559379" y="5675436"/>
                        </a:cubicBezTo>
                        <a:cubicBezTo>
                          <a:pt x="20950570" y="5676790"/>
                          <a:pt x="21095498" y="5702229"/>
                          <a:pt x="20860986" y="5675436"/>
                        </a:cubicBezTo>
                        <a:cubicBezTo>
                          <a:pt x="20626474" y="5648643"/>
                          <a:pt x="20029360" y="5633814"/>
                          <a:pt x="19561976" y="5675436"/>
                        </a:cubicBezTo>
                        <a:cubicBezTo>
                          <a:pt x="19094592" y="5717059"/>
                          <a:pt x="18642599" y="5631554"/>
                          <a:pt x="18262966" y="5675436"/>
                        </a:cubicBezTo>
                        <a:cubicBezTo>
                          <a:pt x="17883333" y="5719319"/>
                          <a:pt x="17826061" y="5703621"/>
                          <a:pt x="17564573" y="5675436"/>
                        </a:cubicBezTo>
                        <a:cubicBezTo>
                          <a:pt x="17303085" y="5647251"/>
                          <a:pt x="17492185" y="5672143"/>
                          <a:pt x="17466798" y="5675436"/>
                        </a:cubicBezTo>
                        <a:cubicBezTo>
                          <a:pt x="17441412" y="5678729"/>
                          <a:pt x="16521511" y="5680092"/>
                          <a:pt x="16167788" y="5675436"/>
                        </a:cubicBezTo>
                        <a:cubicBezTo>
                          <a:pt x="15814065" y="5670781"/>
                          <a:pt x="15415740" y="5704496"/>
                          <a:pt x="14868778" y="5675436"/>
                        </a:cubicBezTo>
                        <a:cubicBezTo>
                          <a:pt x="15415740" y="5704496"/>
                          <a:pt x="15019254" y="5678165"/>
                          <a:pt x="15071312" y="5675436"/>
                        </a:cubicBezTo>
                        <a:cubicBezTo>
                          <a:pt x="15019254" y="5678165"/>
                          <a:pt x="14641048" y="5709864"/>
                          <a:pt x="14372919" y="5675436"/>
                        </a:cubicBezTo>
                        <a:cubicBezTo>
                          <a:pt x="14104790" y="5641008"/>
                          <a:pt x="13441834" y="5700938"/>
                          <a:pt x="13073909" y="5675436"/>
                        </a:cubicBezTo>
                        <a:cubicBezTo>
                          <a:pt x="13441834" y="5700938"/>
                          <a:pt x="13177890" y="5680765"/>
                          <a:pt x="13276443" y="5675436"/>
                        </a:cubicBezTo>
                        <a:cubicBezTo>
                          <a:pt x="13177890" y="5680765"/>
                          <a:pt x="12819974" y="5651838"/>
                          <a:pt x="12578050" y="5675436"/>
                        </a:cubicBezTo>
                        <a:cubicBezTo>
                          <a:pt x="12336126" y="5699034"/>
                          <a:pt x="12089147" y="5649059"/>
                          <a:pt x="11879658" y="5675436"/>
                        </a:cubicBezTo>
                        <a:cubicBezTo>
                          <a:pt x="11670169" y="5701813"/>
                          <a:pt x="11207130" y="5669119"/>
                          <a:pt x="10880956" y="5675436"/>
                        </a:cubicBezTo>
                        <a:cubicBezTo>
                          <a:pt x="10554782" y="5681753"/>
                          <a:pt x="10500698" y="5695468"/>
                          <a:pt x="10182564" y="5675436"/>
                        </a:cubicBezTo>
                        <a:cubicBezTo>
                          <a:pt x="9864430" y="5655404"/>
                          <a:pt x="9592071" y="5635020"/>
                          <a:pt x="9183862" y="5675436"/>
                        </a:cubicBezTo>
                        <a:cubicBezTo>
                          <a:pt x="8775653" y="5715852"/>
                          <a:pt x="8918739" y="5692351"/>
                          <a:pt x="8785779" y="5675436"/>
                        </a:cubicBezTo>
                        <a:cubicBezTo>
                          <a:pt x="8918739" y="5692351"/>
                          <a:pt x="8937045" y="5676568"/>
                          <a:pt x="8988313" y="5675436"/>
                        </a:cubicBezTo>
                        <a:cubicBezTo>
                          <a:pt x="8937045" y="5676568"/>
                          <a:pt x="8329714" y="5663632"/>
                          <a:pt x="7989611" y="5675436"/>
                        </a:cubicBezTo>
                        <a:cubicBezTo>
                          <a:pt x="7649508" y="5687240"/>
                          <a:pt x="7768728" y="5674880"/>
                          <a:pt x="7591527" y="5675436"/>
                        </a:cubicBezTo>
                        <a:cubicBezTo>
                          <a:pt x="7414326" y="5675992"/>
                          <a:pt x="7520107" y="5676675"/>
                          <a:pt x="7493752" y="5675436"/>
                        </a:cubicBezTo>
                        <a:cubicBezTo>
                          <a:pt x="7467398" y="5674197"/>
                          <a:pt x="6510384" y="5725044"/>
                          <a:pt x="6194742" y="5675436"/>
                        </a:cubicBezTo>
                        <a:cubicBezTo>
                          <a:pt x="5879100" y="5625829"/>
                          <a:pt x="5809115" y="5665003"/>
                          <a:pt x="5496350" y="5675436"/>
                        </a:cubicBezTo>
                        <a:cubicBezTo>
                          <a:pt x="5183585" y="5685869"/>
                          <a:pt x="5197042" y="5666369"/>
                          <a:pt x="5098266" y="5675436"/>
                        </a:cubicBezTo>
                        <a:cubicBezTo>
                          <a:pt x="5197042" y="5666369"/>
                          <a:pt x="5230544" y="5680468"/>
                          <a:pt x="5300800" y="5675436"/>
                        </a:cubicBezTo>
                        <a:cubicBezTo>
                          <a:pt x="5371056" y="5670404"/>
                          <a:pt x="5452311" y="5667025"/>
                          <a:pt x="5503334" y="5675436"/>
                        </a:cubicBezTo>
                        <a:cubicBezTo>
                          <a:pt x="5554357" y="5683847"/>
                          <a:pt x="5649083" y="5676870"/>
                          <a:pt x="5705867" y="5675436"/>
                        </a:cubicBezTo>
                        <a:cubicBezTo>
                          <a:pt x="5649083" y="5676870"/>
                          <a:pt x="5088845" y="5721569"/>
                          <a:pt x="4707166" y="5675436"/>
                        </a:cubicBezTo>
                        <a:cubicBezTo>
                          <a:pt x="4325487" y="5629303"/>
                          <a:pt x="4630883" y="5678491"/>
                          <a:pt x="4609391" y="5675436"/>
                        </a:cubicBezTo>
                        <a:cubicBezTo>
                          <a:pt x="4587899" y="5672381"/>
                          <a:pt x="4372207" y="5667119"/>
                          <a:pt x="4211307" y="5675436"/>
                        </a:cubicBezTo>
                        <a:cubicBezTo>
                          <a:pt x="4050407" y="5683753"/>
                          <a:pt x="3712299" y="5683293"/>
                          <a:pt x="3512915" y="5675436"/>
                        </a:cubicBezTo>
                        <a:cubicBezTo>
                          <a:pt x="3313531" y="5667579"/>
                          <a:pt x="2982670" y="5687800"/>
                          <a:pt x="2814522" y="5675436"/>
                        </a:cubicBezTo>
                        <a:cubicBezTo>
                          <a:pt x="2646374" y="5663072"/>
                          <a:pt x="2134681" y="5669991"/>
                          <a:pt x="1515512" y="5675436"/>
                        </a:cubicBezTo>
                        <a:cubicBezTo>
                          <a:pt x="896343" y="5680882"/>
                          <a:pt x="443654" y="5730120"/>
                          <a:pt x="0" y="5675436"/>
                        </a:cubicBezTo>
                        <a:cubicBezTo>
                          <a:pt x="-826" y="5558939"/>
                          <a:pt x="-1092" y="5313035"/>
                          <a:pt x="0" y="5101586"/>
                        </a:cubicBezTo>
                        <a:cubicBezTo>
                          <a:pt x="1092" y="4890137"/>
                          <a:pt x="6710" y="4633769"/>
                          <a:pt x="0" y="4414228"/>
                        </a:cubicBezTo>
                        <a:cubicBezTo>
                          <a:pt x="-6710" y="4194687"/>
                          <a:pt x="-9236" y="4102811"/>
                          <a:pt x="0" y="3840378"/>
                        </a:cubicBezTo>
                        <a:cubicBezTo>
                          <a:pt x="9236" y="3577945"/>
                          <a:pt x="29226" y="3406796"/>
                          <a:pt x="0" y="3153020"/>
                        </a:cubicBezTo>
                        <a:cubicBezTo>
                          <a:pt x="-29226" y="2899244"/>
                          <a:pt x="-18711" y="2759010"/>
                          <a:pt x="0" y="2522416"/>
                        </a:cubicBezTo>
                        <a:cubicBezTo>
                          <a:pt x="18711" y="2285822"/>
                          <a:pt x="8857" y="2128960"/>
                          <a:pt x="0" y="1835058"/>
                        </a:cubicBezTo>
                        <a:cubicBezTo>
                          <a:pt x="-8857" y="1541156"/>
                          <a:pt x="18847" y="1473383"/>
                          <a:pt x="0" y="1374717"/>
                        </a:cubicBezTo>
                        <a:cubicBezTo>
                          <a:pt x="-18847" y="1276051"/>
                          <a:pt x="-25768" y="1034763"/>
                          <a:pt x="0" y="857621"/>
                        </a:cubicBezTo>
                        <a:cubicBezTo>
                          <a:pt x="25768" y="680479"/>
                          <a:pt x="8727" y="317317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  <a:effectLst/>
        </p:spPr>
        <p:txBody>
          <a:bodyPr wrap="square" lIns="524274" tIns="524274" rIns="524274" bIns="524274">
            <a:spAutoFit/>
          </a:bodyPr>
          <a:lstStyle/>
          <a:p>
            <a:pPr marL="1930400" indent="1524000"/>
            <a:r>
              <a:rPr lang="en-GB" sz="7200" b="1">
                <a:solidFill>
                  <a:schemeClr val="bg1"/>
                </a:solidFill>
                <a:latin typeface="Helvetica" pitchFamily="2" charset="0"/>
                <a:ea typeface="Doulos SIL" charset="0"/>
                <a:cs typeface="Cordia New" panose="020B0304020202020204" pitchFamily="34" charset="-34"/>
              </a:rPr>
              <a:t>Titre</a:t>
            </a:r>
          </a:p>
          <a:p>
            <a:pPr marL="1930400" indent="1524000"/>
            <a:endParaRPr lang="en-GB" sz="3600" b="1">
              <a:solidFill>
                <a:schemeClr val="bg1"/>
              </a:solidFill>
              <a:latin typeface="Helvetica" pitchFamily="2" charset="0"/>
              <a:ea typeface="Doulos SIL" charset="0"/>
              <a:cs typeface="Cordia New" panose="020B0304020202020204" pitchFamily="34" charset="-34"/>
            </a:endParaRPr>
          </a:p>
          <a:p>
            <a:pPr marL="1930400" indent="1524000"/>
            <a:r>
              <a:rPr lang="en-GB" sz="4800" b="1">
                <a:solidFill>
                  <a:schemeClr val="bg1"/>
                </a:solidFill>
                <a:latin typeface="Helvetica" pitchFamily="2" charset="0"/>
                <a:ea typeface="Doulos SIL" charset="0"/>
                <a:cs typeface="Cordia New" panose="020B0304020202020204" pitchFamily="34" charset="-34"/>
              </a:rPr>
              <a:t>Votre nom</a:t>
            </a:r>
          </a:p>
          <a:p>
            <a:pPr marL="1930400" indent="1524000"/>
            <a:r>
              <a:rPr lang="en-GB" sz="4800" b="1">
                <a:solidFill>
                  <a:schemeClr val="bg1"/>
                </a:solidFill>
                <a:latin typeface="Helvetica" pitchFamily="2" charset="0"/>
                <a:ea typeface="Doulos SIL" charset="0"/>
                <a:cs typeface="Cordia New" panose="020B0304020202020204" pitchFamily="34" charset="-34"/>
              </a:rPr>
              <a:t>Le nom de </a:t>
            </a:r>
            <a:r>
              <a:rPr lang="en-GB" sz="4800" b="1" err="1">
                <a:solidFill>
                  <a:schemeClr val="bg1"/>
                </a:solidFill>
                <a:latin typeface="Helvetica" pitchFamily="2" charset="0"/>
                <a:ea typeface="Doulos SIL" charset="0"/>
                <a:cs typeface="Cordia New" panose="020B0304020202020204" pitchFamily="34" charset="-34"/>
              </a:rPr>
              <a:t>votre</a:t>
            </a:r>
            <a:r>
              <a:rPr lang="en-GB" sz="4800" b="1">
                <a:solidFill>
                  <a:schemeClr val="bg1"/>
                </a:solidFill>
                <a:latin typeface="Helvetica" pitchFamily="2" charset="0"/>
                <a:ea typeface="Doulos SIL" charset="0"/>
                <a:cs typeface="Cordia New" panose="020B0304020202020204" pitchFamily="34" charset="-34"/>
              </a:rPr>
              <a:t> </a:t>
            </a:r>
            <a:r>
              <a:rPr lang="en-GB" sz="4800" b="1" err="1">
                <a:solidFill>
                  <a:schemeClr val="bg1"/>
                </a:solidFill>
                <a:latin typeface="Helvetica" pitchFamily="2" charset="0"/>
                <a:ea typeface="Doulos SIL" charset="0"/>
                <a:cs typeface="Cordia New" panose="020B0304020202020204" pitchFamily="34" charset="-34"/>
              </a:rPr>
              <a:t>superviseur·e</a:t>
            </a:r>
            <a:endParaRPr lang="en-GB" sz="4800" b="1">
              <a:solidFill>
                <a:schemeClr val="bg1"/>
              </a:solidFill>
              <a:latin typeface="Helvetica" pitchFamily="2" charset="0"/>
              <a:ea typeface="Doulos SIL" charset="0"/>
              <a:cs typeface="Cordia New" panose="020B0304020202020204" pitchFamily="34" charset="-34"/>
            </a:endParaRPr>
          </a:p>
          <a:p>
            <a:pPr marL="1930400" indent="1524000"/>
            <a:r>
              <a:rPr lang="en-GB" sz="4800" i="1">
                <a:solidFill>
                  <a:schemeClr val="bg1"/>
                </a:solidFill>
                <a:latin typeface="Helvetica" pitchFamily="2" charset="0"/>
                <a:ea typeface="Doulos SIL" charset="0"/>
                <a:cs typeface="Cordia New" panose="020B0304020202020204" pitchFamily="34" charset="-34"/>
              </a:rPr>
              <a:t>Nom du </a:t>
            </a:r>
            <a:r>
              <a:rPr lang="en-GB" sz="4800" i="1" err="1">
                <a:solidFill>
                  <a:schemeClr val="bg1"/>
                </a:solidFill>
                <a:latin typeface="Helvetica" pitchFamily="2" charset="0"/>
                <a:ea typeface="Doulos SIL" charset="0"/>
                <a:cs typeface="Cordia New" panose="020B0304020202020204" pitchFamily="34" charset="-34"/>
              </a:rPr>
              <a:t>laboratoire</a:t>
            </a:r>
            <a:r>
              <a:rPr lang="en-GB" sz="4800" i="1">
                <a:solidFill>
                  <a:schemeClr val="bg1"/>
                </a:solidFill>
                <a:latin typeface="Helvetica" pitchFamily="2" charset="0"/>
                <a:ea typeface="Doulos SIL" charset="0"/>
                <a:cs typeface="Cordia New" panose="020B0304020202020204" pitchFamily="34" charset="-34"/>
              </a:rPr>
              <a:t> </a:t>
            </a:r>
            <a:r>
              <a:rPr lang="en-GB" sz="4800" i="1" err="1">
                <a:solidFill>
                  <a:schemeClr val="bg1"/>
                </a:solidFill>
                <a:latin typeface="Helvetica" pitchFamily="2" charset="0"/>
                <a:ea typeface="Doulos SIL" charset="0"/>
                <a:cs typeface="Cordia New" panose="020B0304020202020204" pitchFamily="34" charset="-34"/>
              </a:rPr>
              <a:t>ou</a:t>
            </a:r>
            <a:r>
              <a:rPr lang="en-GB" sz="4800" i="1">
                <a:solidFill>
                  <a:schemeClr val="bg1"/>
                </a:solidFill>
                <a:latin typeface="Helvetica" pitchFamily="2" charset="0"/>
                <a:ea typeface="Doulos SIL" charset="0"/>
                <a:cs typeface="Cordia New" panose="020B0304020202020204" pitchFamily="34" charset="-34"/>
              </a:rPr>
              <a:t> du </a:t>
            </a:r>
            <a:r>
              <a:rPr lang="en-GB" sz="4800" i="1" err="1">
                <a:solidFill>
                  <a:schemeClr val="bg1"/>
                </a:solidFill>
                <a:latin typeface="Helvetica" pitchFamily="2" charset="0"/>
                <a:ea typeface="Doulos SIL" charset="0"/>
                <a:cs typeface="Cordia New" panose="020B0304020202020204" pitchFamily="34" charset="-34"/>
              </a:rPr>
              <a:t>département</a:t>
            </a:r>
            <a:endParaRPr lang="en-GB" sz="4800" i="1">
              <a:solidFill>
                <a:schemeClr val="bg1"/>
              </a:solidFill>
              <a:latin typeface="Helvetica" pitchFamily="2" charset="0"/>
              <a:ea typeface="Doulos SIL" charset="0"/>
              <a:cs typeface="Cordia New" panose="020B0304020202020204" pitchFamily="34" charset="-34"/>
            </a:endParaRPr>
          </a:p>
          <a:p>
            <a:pPr marL="1930400" indent="1524000"/>
            <a:endParaRPr lang="en-GB" sz="4800" i="1">
              <a:solidFill>
                <a:schemeClr val="bg1"/>
              </a:solidFill>
              <a:latin typeface="Helvetica" pitchFamily="2" charset="0"/>
              <a:ea typeface="Doulos SIL" charset="0"/>
              <a:cs typeface="Cordia New" panose="020B0304020202020204" pitchFamily="34" charset="-34"/>
            </a:endParaRPr>
          </a:p>
        </p:txBody>
      </p:sp>
      <p:sp>
        <p:nvSpPr>
          <p:cNvPr id="8346" name="Text Box 154"/>
          <p:cNvSpPr txBox="1">
            <a:spLocks noChangeArrowheads="1"/>
          </p:cNvSpPr>
          <p:nvPr/>
        </p:nvSpPr>
        <p:spPr bwMode="auto">
          <a:xfrm>
            <a:off x="1364387" y="9462285"/>
            <a:ext cx="14384535" cy="140830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lIns="349516" tIns="349516" rIns="349516" bIns="349516"/>
          <a:lstStyle/>
          <a:p>
            <a:r>
              <a:rPr lang="en-CA" sz="4800" b="1">
                <a:latin typeface="Helvetica" pitchFamily="2" charset="0"/>
              </a:rPr>
              <a:t>Introduction</a:t>
            </a:r>
          </a:p>
          <a:p>
            <a:pPr marL="448620" indent="-448620">
              <a:buFont typeface="Arial" panose="020B0604020202020204" pitchFamily="34" charset="0"/>
              <a:buChar char="•"/>
            </a:pPr>
            <a:endParaRPr lang="en-CA" sz="2400">
              <a:latin typeface="Helvetica" pitchFamily="2" charset="0"/>
            </a:endParaRPr>
          </a:p>
          <a:p>
            <a:pPr marL="438823" indent="-448620">
              <a:buFont typeface="Arial" panose="020B0604020202020204" pitchFamily="34" charset="0"/>
              <a:buChar char="•"/>
            </a:pPr>
            <a:r>
              <a:rPr lang="fr-CA" sz="3600">
                <a:latin typeface="Helvetica" pitchFamily="2" charset="0"/>
              </a:rPr>
              <a:t>Texte</a:t>
            </a:r>
            <a:endParaRPr lang="en-CA" sz="3600">
              <a:latin typeface="Helvetica" pitchFamily="2" charset="0"/>
            </a:endParaRPr>
          </a:p>
          <a:p>
            <a:pPr marL="448620" indent="-448620">
              <a:buFont typeface="Arial" panose="020B0604020202020204" pitchFamily="34" charset="0"/>
              <a:buChar char="•"/>
            </a:pPr>
            <a:endParaRPr lang="en-CA" sz="3600">
              <a:latin typeface="Helvetica" pitchFamily="2" charset="0"/>
            </a:endParaRPr>
          </a:p>
          <a:p>
            <a:pPr algn="ctr"/>
            <a:r>
              <a:rPr lang="en-CA" sz="4800" b="1">
                <a:latin typeface="Helvetica" pitchFamily="2" charset="0"/>
              </a:rPr>
              <a:t>Question de recherche du </a:t>
            </a:r>
            <a:r>
              <a:rPr lang="en-CA" sz="4800" b="1" err="1">
                <a:latin typeface="Helvetica" pitchFamily="2" charset="0"/>
              </a:rPr>
              <a:t>projet</a:t>
            </a:r>
            <a:endParaRPr lang="en-CA" sz="4800" b="1">
              <a:latin typeface="Helvetica" pitchFamily="2" charset="0"/>
            </a:endParaRPr>
          </a:p>
        </p:txBody>
      </p:sp>
      <p:sp>
        <p:nvSpPr>
          <p:cNvPr id="8351" name="Text Box 159"/>
          <p:cNvSpPr txBox="1">
            <a:spLocks noChangeArrowheads="1"/>
          </p:cNvSpPr>
          <p:nvPr/>
        </p:nvSpPr>
        <p:spPr bwMode="auto">
          <a:xfrm>
            <a:off x="16922566" y="26151376"/>
            <a:ext cx="14472702" cy="1129023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lIns="349516" tIns="349516" rIns="349516" bIns="349516"/>
          <a:lstStyle/>
          <a:p>
            <a:pPr>
              <a:spcBef>
                <a:spcPct val="20000"/>
              </a:spcBef>
            </a:pPr>
            <a:r>
              <a:rPr lang="en-CA" sz="4400" b="1">
                <a:solidFill>
                  <a:srgbClr val="000000"/>
                </a:solidFill>
                <a:latin typeface="Helvetica" pitchFamily="2" charset="0"/>
                <a:ea typeface="Doulos SIL" charset="0"/>
                <a:cs typeface="Doulos SIL" charset="0"/>
              </a:rPr>
              <a:t>Conclusion</a:t>
            </a:r>
            <a:endParaRPr lang="en-CA" sz="4000" b="1">
              <a:solidFill>
                <a:srgbClr val="000000"/>
              </a:solidFill>
              <a:latin typeface="Helvetica" pitchFamily="2" charset="0"/>
              <a:ea typeface="Doulos SIL" charset="0"/>
              <a:cs typeface="Doulos SIL" charset="0"/>
            </a:endParaRPr>
          </a:p>
          <a:p>
            <a:pPr>
              <a:spcBef>
                <a:spcPts val="659"/>
              </a:spcBef>
            </a:pPr>
            <a:endParaRPr lang="en-CA" sz="2000">
              <a:solidFill>
                <a:srgbClr val="000000"/>
              </a:solidFill>
              <a:latin typeface="Helvetica" pitchFamily="2" charset="0"/>
              <a:ea typeface="Doulos SIL" charset="0"/>
              <a:cs typeface="Doulos SIL" charset="0"/>
              <a:sym typeface="Wingdings"/>
            </a:endParaRPr>
          </a:p>
          <a:p>
            <a:pPr marL="448620" indent="-448620">
              <a:spcBef>
                <a:spcPts val="659"/>
              </a:spcBef>
              <a:buFont typeface="Arial"/>
              <a:buChar char="•"/>
            </a:pPr>
            <a:r>
              <a:rPr lang="en-CA" sz="3600">
                <a:solidFill>
                  <a:srgbClr val="000000"/>
                </a:solidFill>
                <a:latin typeface="Helvetica" pitchFamily="2" charset="0"/>
                <a:ea typeface="Doulos SIL" charset="0"/>
                <a:cs typeface="Doulos SIL" charset="0"/>
                <a:sym typeface="Wingdings"/>
              </a:rPr>
              <a:t>Texte</a:t>
            </a:r>
            <a:endParaRPr lang="en-CA" sz="3600">
              <a:solidFill>
                <a:srgbClr val="000000"/>
              </a:solidFill>
              <a:highlight>
                <a:srgbClr val="FFE101"/>
              </a:highlight>
              <a:latin typeface="Helvetica" pitchFamily="2" charset="0"/>
              <a:ea typeface="Doulos SIL" charset="0"/>
              <a:cs typeface="Doulos SIL" charset="0"/>
              <a:sym typeface="Wingdings"/>
            </a:endParaRPr>
          </a:p>
        </p:txBody>
      </p:sp>
      <p:sp>
        <p:nvSpPr>
          <p:cNvPr id="40" name="Text Box 160"/>
          <p:cNvSpPr txBox="1">
            <a:spLocks noChangeArrowheads="1"/>
          </p:cNvSpPr>
          <p:nvPr/>
        </p:nvSpPr>
        <p:spPr bwMode="auto">
          <a:xfrm>
            <a:off x="16922566" y="38248721"/>
            <a:ext cx="14472702" cy="434386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lIns="349516" tIns="349516" rIns="349516" bIns="349516"/>
          <a:lstStyle/>
          <a:p>
            <a:pPr algn="just">
              <a:spcBef>
                <a:spcPct val="20000"/>
              </a:spcBef>
            </a:pPr>
            <a:r>
              <a:rPr lang="en-CA" sz="4400" b="1" err="1">
                <a:latin typeface="Helvetica" pitchFamily="2" charset="0"/>
                <a:ea typeface="Doulos SIL" charset="0"/>
                <a:cs typeface="Doulos SIL" charset="0"/>
              </a:rPr>
              <a:t>Bibliographie</a:t>
            </a:r>
            <a:endParaRPr lang="en-CA" sz="4400" b="1">
              <a:latin typeface="Helvetica" pitchFamily="2" charset="0"/>
              <a:ea typeface="Doulos SIL" charset="0"/>
              <a:cs typeface="Doulos SIL" charset="0"/>
            </a:endParaRPr>
          </a:p>
          <a:p>
            <a:pPr algn="just">
              <a:spcBef>
                <a:spcPct val="20000"/>
              </a:spcBef>
            </a:pPr>
            <a:r>
              <a:rPr lang="en-CA" sz="1800">
                <a:latin typeface="Helvetica" pitchFamily="2" charset="0"/>
                <a:ea typeface="Doulos SIL" charset="0"/>
                <a:cs typeface="Doulos SIL" charset="0"/>
              </a:rPr>
              <a:t>Texte</a:t>
            </a:r>
          </a:p>
          <a:p>
            <a:pPr algn="just">
              <a:spcBef>
                <a:spcPct val="20000"/>
              </a:spcBef>
            </a:pPr>
            <a:r>
              <a:rPr lang="en-CA" sz="4400" b="1" err="1">
                <a:latin typeface="Helvetica" pitchFamily="2" charset="0"/>
                <a:ea typeface="Doulos SIL" charset="0"/>
                <a:cs typeface="Doulos SIL" charset="0"/>
              </a:rPr>
              <a:t>Remerciements</a:t>
            </a:r>
            <a:endParaRPr lang="en-CA" sz="4400" b="1">
              <a:latin typeface="Helvetica" pitchFamily="2" charset="0"/>
              <a:ea typeface="Doulos SIL" charset="0"/>
              <a:cs typeface="Doulos SIL" charset="0"/>
            </a:endParaRPr>
          </a:p>
          <a:p>
            <a:pPr algn="just">
              <a:spcBef>
                <a:spcPts val="0"/>
              </a:spcBef>
            </a:pPr>
            <a:r>
              <a:rPr lang="en-CA" sz="1800">
                <a:latin typeface="Helvetica" pitchFamily="2" charset="0"/>
                <a:ea typeface="Doulos SIL" charset="0"/>
                <a:cs typeface="Doulos SIL" charset="0"/>
              </a:rPr>
              <a:t>Texte</a:t>
            </a:r>
          </a:p>
          <a:p>
            <a:pPr marL="433043" indent="-433043" algn="just"/>
            <a:endParaRPr lang="en-CA" sz="1570">
              <a:latin typeface="Helvetica" pitchFamily="2" charset="0"/>
              <a:ea typeface="Doulos SIL" charset="0"/>
              <a:cs typeface="Doulos SIL" charset="0"/>
            </a:endParaRPr>
          </a:p>
          <a:p>
            <a:pPr marL="433043" indent="-433043" algn="just">
              <a:spcBef>
                <a:spcPct val="20000"/>
              </a:spcBef>
            </a:pPr>
            <a:endParaRPr lang="en-CA" sz="2355" b="1">
              <a:latin typeface="Helvetica" pitchFamily="2" charset="0"/>
              <a:ea typeface="Doulos SIL" charset="0"/>
              <a:cs typeface="Doulos SIL" charset="0"/>
            </a:endParaRPr>
          </a:p>
        </p:txBody>
      </p:sp>
      <p:sp>
        <p:nvSpPr>
          <p:cNvPr id="8348" name="Text Box 156"/>
          <p:cNvSpPr txBox="1">
            <a:spLocks noChangeArrowheads="1"/>
          </p:cNvSpPr>
          <p:nvPr/>
        </p:nvSpPr>
        <p:spPr bwMode="auto">
          <a:xfrm>
            <a:off x="16922567" y="9462285"/>
            <a:ext cx="14472702" cy="1588197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lIns="349516" tIns="349516" rIns="349516" bIns="349516"/>
          <a:lstStyle/>
          <a:p>
            <a:r>
              <a:rPr lang="en-CA" sz="4800" b="1" err="1">
                <a:latin typeface="Helvetica" pitchFamily="2" charset="0"/>
                <a:ea typeface="Doulos SIL" charset="0"/>
                <a:cs typeface="Doulos SIL" charset="0"/>
              </a:rPr>
              <a:t>Résultats</a:t>
            </a:r>
            <a:endParaRPr lang="en-CA" sz="3600" b="1">
              <a:latin typeface="Helvetica" pitchFamily="2" charset="0"/>
              <a:ea typeface="Doulos SIL" charset="0"/>
              <a:cs typeface="Doulos SIL" charset="0"/>
            </a:endParaRPr>
          </a:p>
          <a:p>
            <a:pPr marL="448620" indent="-448620">
              <a:buFont typeface="Arial" panose="020B0604020202020204" pitchFamily="34" charset="0"/>
              <a:buChar char="•"/>
            </a:pPr>
            <a:endParaRPr lang="en-CA" sz="2400">
              <a:latin typeface="Helvetica" pitchFamily="2" charset="0"/>
            </a:endParaRPr>
          </a:p>
          <a:p>
            <a:r>
              <a:rPr lang="en-CA" sz="3600" cap="small">
                <a:latin typeface="Helvetica" pitchFamily="2" charset="0"/>
              </a:rPr>
              <a:t>Sous-titre</a:t>
            </a:r>
          </a:p>
          <a:p>
            <a:endParaRPr lang="en-CA" sz="3600">
              <a:latin typeface="Helvetica" pitchFamily="2" charset="0"/>
              <a:ea typeface="Doulos SIL" charset="0"/>
              <a:cs typeface="Doulos SIL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CA" sz="3600">
                <a:latin typeface="Helvetica" pitchFamily="2" charset="0"/>
                <a:ea typeface="Doulos SIL" charset="0"/>
                <a:cs typeface="Doulos SIL" charset="0"/>
              </a:rPr>
              <a:t>Texte</a:t>
            </a:r>
          </a:p>
        </p:txBody>
      </p:sp>
      <p:pic>
        <p:nvPicPr>
          <p:cNvPr id="6" name="Image 5" descr="Une image contenant Police, texte, Graphique, graphisme&#10;&#10;Description générée automatiquement">
            <a:extLst>
              <a:ext uri="{FF2B5EF4-FFF2-40B4-BE49-F238E27FC236}">
                <a16:creationId xmlns:a16="http://schemas.microsoft.com/office/drawing/2014/main" id="{A5A0095E-D864-76AC-7AC9-A20FDBC52A9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19994" y="4145967"/>
            <a:ext cx="11877845" cy="2301332"/>
          </a:xfrm>
          <a:prstGeom prst="rect">
            <a:avLst/>
          </a:prstGeom>
        </p:spPr>
      </p:pic>
      <p:grpSp>
        <p:nvGrpSpPr>
          <p:cNvPr id="12" name="Group 4">
            <a:extLst>
              <a:ext uri="{FF2B5EF4-FFF2-40B4-BE49-F238E27FC236}">
                <a16:creationId xmlns:a16="http://schemas.microsoft.com/office/drawing/2014/main" id="{BE2AD0B9-F33C-445C-3F01-FFA1084BF0B7}"/>
              </a:ext>
            </a:extLst>
          </p:cNvPr>
          <p:cNvGrpSpPr/>
          <p:nvPr/>
        </p:nvGrpSpPr>
        <p:grpSpPr>
          <a:xfrm>
            <a:off x="216232" y="38062153"/>
            <a:ext cx="5789460" cy="5675436"/>
            <a:chOff x="0" y="0"/>
            <a:chExt cx="812800" cy="812800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80985D50-7D83-5E00-6C0A-F3E4972D1579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AFCB37"/>
            </a:solidFill>
          </p:spPr>
          <p:txBody>
            <a:bodyPr/>
            <a:lstStyle/>
            <a:p>
              <a:endParaRPr lang="fr-CA"/>
            </a:p>
          </p:txBody>
        </p:sp>
        <p:sp>
          <p:nvSpPr>
            <p:cNvPr id="14" name="TextBox 6">
              <a:extLst>
                <a:ext uri="{FF2B5EF4-FFF2-40B4-BE49-F238E27FC236}">
                  <a16:creationId xmlns:a16="http://schemas.microsoft.com/office/drawing/2014/main" id="{B4606FB9-F0CB-F14E-DE60-E900850CCDE2}"/>
                </a:ext>
              </a:extLst>
            </p:cNvPr>
            <p:cNvSpPr txBox="1"/>
            <p:nvPr/>
          </p:nvSpPr>
          <p:spPr>
            <a:xfrm>
              <a:off x="76200" y="-28575"/>
              <a:ext cx="660400" cy="76517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630"/>
                </a:lnSpc>
              </a:pPr>
              <a:endParaRPr/>
            </a:p>
          </p:txBody>
        </p:sp>
      </p:grpSp>
      <p:sp>
        <p:nvSpPr>
          <p:cNvPr id="8350" name="Text Box 158"/>
          <p:cNvSpPr txBox="1">
            <a:spLocks noChangeArrowheads="1"/>
          </p:cNvSpPr>
          <p:nvPr/>
        </p:nvSpPr>
        <p:spPr bwMode="auto">
          <a:xfrm>
            <a:off x="1364387" y="24336150"/>
            <a:ext cx="14384535" cy="1825643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lIns="349516" tIns="349516" rIns="349516" bIns="349516"/>
          <a:lstStyle/>
          <a:p>
            <a:pPr marL="277416" indent="-277416">
              <a:spcBef>
                <a:spcPct val="20000"/>
              </a:spcBef>
            </a:pPr>
            <a:r>
              <a:rPr lang="en-CA" sz="4800" b="1" err="1">
                <a:solidFill>
                  <a:srgbClr val="000000"/>
                </a:solidFill>
                <a:latin typeface="Helvetica" pitchFamily="2" charset="0"/>
                <a:ea typeface="Doulos SIL" charset="0"/>
                <a:cs typeface="Doulos SIL" charset="0"/>
              </a:rPr>
              <a:t>Méthodologie</a:t>
            </a:r>
            <a:endParaRPr lang="en-CA" sz="4800">
              <a:solidFill>
                <a:srgbClr val="000000"/>
              </a:solidFill>
              <a:latin typeface="Helvetica" pitchFamily="2" charset="0"/>
              <a:ea typeface="Doulos SIL" charset="0"/>
              <a:cs typeface="Doulos SIL" charset="0"/>
            </a:endParaRPr>
          </a:p>
          <a:p>
            <a:endParaRPr lang="en-CA" sz="2400">
              <a:latin typeface="Helvetica" pitchFamily="2" charset="0"/>
            </a:endParaRPr>
          </a:p>
          <a:p>
            <a:r>
              <a:rPr lang="en-CA" sz="3600" cap="small">
                <a:latin typeface="Helvetica" pitchFamily="2" charset="0"/>
              </a:rPr>
              <a:t>Sous-titre </a:t>
            </a:r>
          </a:p>
          <a:p>
            <a:pPr marL="448620" indent="-448620">
              <a:buFont typeface="Arial" panose="020B0604020202020204" pitchFamily="34" charset="0"/>
              <a:buChar char="•"/>
            </a:pPr>
            <a:endParaRPr lang="en-CA" sz="3600">
              <a:latin typeface="Helvetica" pitchFamily="2" charset="0"/>
            </a:endParaRPr>
          </a:p>
          <a:p>
            <a:pPr marL="448620" indent="-448620">
              <a:buFont typeface="Arial" panose="020B0604020202020204" pitchFamily="34" charset="0"/>
              <a:buChar char="•"/>
            </a:pPr>
            <a:r>
              <a:rPr lang="en-CA" sz="3600">
                <a:latin typeface="Helvetica" pitchFamily="2" charset="0"/>
              </a:rPr>
              <a:t>Texte</a:t>
            </a:r>
          </a:p>
          <a:p>
            <a:endParaRPr lang="en-CA" sz="3600" cap="small">
              <a:latin typeface="Helvetica" pitchFamily="2" charset="0"/>
            </a:endParaRPr>
          </a:p>
          <a:p>
            <a:endParaRPr lang="en-CA" sz="3600" cap="small">
              <a:latin typeface="Helvetica" pitchFamily="2" charset="0"/>
            </a:endParaRPr>
          </a:p>
          <a:p>
            <a:pPr marL="1445158" lvl="2" indent="-457200">
              <a:buFont typeface="Arial" panose="020B0604020202020204" pitchFamily="34" charset="0"/>
              <a:buChar char="•"/>
            </a:pPr>
            <a:endParaRPr lang="en-CA" sz="3600">
              <a:latin typeface="Helvetica" pitchFamily="2" charset="0"/>
            </a:endParaRPr>
          </a:p>
          <a:p>
            <a:pPr marL="489371" indent="-489371">
              <a:buFont typeface="+mj-lt"/>
              <a:buAutoNum type="arabicPeriod"/>
            </a:pPr>
            <a:endParaRPr lang="en-CA" sz="3200">
              <a:latin typeface="Helvetica" pitchFamily="2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05579"/>
    </mc:Choice>
    <mc:Fallback>
      <p:transition spd="slow" advTm="205579"/>
    </mc:Fallback>
  </mc:AlternateContent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944F6E05877E419F21E4F13B14FFE2" ma:contentTypeVersion="14" ma:contentTypeDescription="Crée un document." ma:contentTypeScope="" ma:versionID="b16fa555571e282017f1d97ee9c34a53">
  <xsd:schema xmlns:xsd="http://www.w3.org/2001/XMLSchema" xmlns:xs="http://www.w3.org/2001/XMLSchema" xmlns:p="http://schemas.microsoft.com/office/2006/metadata/properties" xmlns:ns2="93313a81-09ff-4d9c-b5b7-4024456adf80" xmlns:ns3="498781fa-049d-4c6f-8695-490cf17e993e" targetNamespace="http://schemas.microsoft.com/office/2006/metadata/properties" ma:root="true" ma:fieldsID="5031cd646ac28124f9220a09f8b9539f" ns2:_="" ns3:_="">
    <xsd:import namespace="93313a81-09ff-4d9c-b5b7-4024456adf80"/>
    <xsd:import namespace="498781fa-049d-4c6f-8695-490cf17e993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313a81-09ff-4d9c-b5b7-4024456adf8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Balises d’images" ma:readOnly="false" ma:fieldId="{5cf76f15-5ced-4ddc-b409-7134ff3c332f}" ma:taxonomyMulti="true" ma:sspId="727717c5-7fd9-4045-b71d-aa218ca8ac0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8781fa-049d-4c6f-8695-490cf17e993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498781fa-049d-4c6f-8695-490cf17e993e">
      <UserInfo>
        <DisplayName>Crobeddu, Bélinda</DisplayName>
        <AccountId>6</AccountId>
        <AccountType/>
      </UserInfo>
    </SharedWithUsers>
    <lcf76f155ced4ddcb4097134ff3c332f xmlns="93313a81-09ff-4d9c-b5b7-4024456adf8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C0567ED8-AB65-403B-9108-A2732B51C75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3851E5D-8E83-4952-8067-24A0FE97E067}">
  <ds:schemaRefs>
    <ds:schemaRef ds:uri="498781fa-049d-4c6f-8695-490cf17e993e"/>
    <ds:schemaRef ds:uri="93313a81-09ff-4d9c-b5b7-4024456adf8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FE7741A0-05EF-47EE-B58C-8A7F6BBAC5D6}">
  <ds:schemaRefs>
    <ds:schemaRef ds:uri="498781fa-049d-4c6f-8695-490cf17e993e"/>
    <ds:schemaRef ds:uri="93313a81-09ff-4d9c-b5b7-4024456adf80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Application>Microsoft Office PowerPoint</Application>
  <PresentationFormat>Custom</PresentationFormat>
  <Slides>1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 Presentation</vt:lpstr>
      <vt:lpstr>PowerPoint Presentation</vt:lpstr>
    </vt:vector>
  </TitlesOfParts>
  <Company>UNSW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Medical Illustration Unit</dc:creator>
  <cp:revision>1</cp:revision>
  <cp:lastPrinted>2020-05-28T19:44:34Z</cp:lastPrinted>
  <dcterms:created xsi:type="dcterms:W3CDTF">1997-10-24T05:44:18Z</dcterms:created>
  <dcterms:modified xsi:type="dcterms:W3CDTF">2024-04-26T19:04:24Z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0x0101009D944F6E05877E419F21E4F13B14FFE2</vt:lpwstr>
  </property>
  <property fmtid="{D5CDD505-2E9C-101B-9397-08002B2CF9AE}" pid="3" name="MediaServiceImageTags">
    <vt:lpwstr/>
  </property>
</Properties>
</file>