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43919775" cy="32759650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63876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57855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51834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97" userDrawn="1">
          <p15:clr>
            <a:srgbClr val="A4A3A4"/>
          </p15:clr>
        </p15:guide>
        <p15:guide id="2" orient="horz" pos="3948" userDrawn="1">
          <p15:clr>
            <a:srgbClr val="A4A3A4"/>
          </p15:clr>
        </p15:guide>
        <p15:guide id="3" orient="horz" pos="4164" userDrawn="1">
          <p15:clr>
            <a:srgbClr val="A4A3A4"/>
          </p15:clr>
        </p15:guide>
        <p15:guide id="4" orient="horz" pos="2262" userDrawn="1">
          <p15:clr>
            <a:srgbClr val="A4A3A4"/>
          </p15:clr>
        </p15:guide>
        <p15:guide id="5" orient="horz" pos="539" userDrawn="1">
          <p15:clr>
            <a:srgbClr val="A4A3A4"/>
          </p15:clr>
        </p15:guide>
        <p15:guide id="6" pos="1027" userDrawn="1">
          <p15:clr>
            <a:srgbClr val="A4A3A4"/>
          </p15:clr>
        </p15:guide>
        <p15:guide id="7" pos="9107" userDrawn="1">
          <p15:clr>
            <a:srgbClr val="A4A3A4"/>
          </p15:clr>
        </p15:guide>
        <p15:guide id="8" pos="9794" userDrawn="1">
          <p15:clr>
            <a:srgbClr val="A4A3A4"/>
          </p15:clr>
        </p15:guide>
        <p15:guide id="9" pos="17872" userDrawn="1">
          <p15:clr>
            <a:srgbClr val="A4A3A4"/>
          </p15:clr>
        </p15:guide>
        <p15:guide id="10" pos="18559" userDrawn="1">
          <p15:clr>
            <a:srgbClr val="A4A3A4"/>
          </p15:clr>
        </p15:guide>
        <p15:guide id="11" pos="26639" userDrawn="1">
          <p15:clr>
            <a:srgbClr val="A4A3A4"/>
          </p15:clr>
        </p15:guide>
        <p15:guide id="12" pos="101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2A77"/>
    <a:srgbClr val="00AADB"/>
    <a:srgbClr val="6EAB27"/>
    <a:srgbClr val="EE7B0F"/>
    <a:srgbClr val="AFCB37"/>
    <a:srgbClr val="FFD900"/>
    <a:srgbClr val="1A4E7A"/>
    <a:srgbClr val="008F00"/>
    <a:srgbClr val="FF9300"/>
    <a:srgbClr val="FFE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2A161-FF86-439D-865B-3106DE66870B}" v="1" dt="2024-04-26T19:22:37.156"/>
    <p1510:client id="{2C6228BD-1378-404B-9983-E656D4C5721D}" v="3" dt="2024-04-26T19:51:17.890"/>
    <p1510:client id="{74978ED9-1A45-440F-812E-453C7054D0C3}" v="6" dt="2024-04-26T17:33:49.781"/>
    <p1510:client id="{7AD15524-26F1-49E9-9FE1-EEB4B4CAE42E}" v="4" dt="2024-04-26T19:04:23.561"/>
    <p1510:client id="{7F535825-ABC4-419F-86A5-5CD8C6983F26}" v="38" dt="2024-04-26T19:52:56.845"/>
    <p1510:client id="{ED06BE35-1F8A-499B-9BF3-E107EA08FFF4}" v="14" dt="2024-04-26T18:39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0097"/>
        <p:guide orient="horz" pos="3948"/>
        <p:guide orient="horz" pos="4164"/>
        <p:guide orient="horz" pos="2262"/>
        <p:guide orient="horz" pos="539"/>
        <p:guide pos="1027"/>
        <p:guide pos="9107"/>
        <p:guide pos="9794"/>
        <p:guide pos="17872"/>
        <p:guide pos="18559"/>
        <p:guide pos="26639"/>
        <p:guide pos="1013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meules-Trudel, Félix" userId="593cc682-72b5-4923-a2f4-4fb0c08681f5" providerId="ADAL" clId="{74978ED9-1A45-440F-812E-453C7054D0C3}"/>
    <pc:docChg chg="undo redo custSel modSld">
      <pc:chgData name="Desmeules-Trudel, Félix" userId="593cc682-72b5-4923-a2f4-4fb0c08681f5" providerId="ADAL" clId="{74978ED9-1A45-440F-812E-453C7054D0C3}" dt="2024-04-26T17:39:45.265" v="312" actId="20577"/>
      <pc:docMkLst>
        <pc:docMk/>
      </pc:docMkLst>
      <pc:sldChg chg="addSp delSp modSp mod setBg modNotes modNotesTx">
        <pc:chgData name="Desmeules-Trudel, Félix" userId="593cc682-72b5-4923-a2f4-4fb0c08681f5" providerId="ADAL" clId="{74978ED9-1A45-440F-812E-453C7054D0C3}" dt="2024-04-26T17:39:45.265" v="312" actId="20577"/>
        <pc:sldMkLst>
          <pc:docMk/>
          <pc:sldMk cId="0" sldId="258"/>
        </pc:sldMkLst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" creationId="{A4BF9A83-E371-0E42-A12A-DE60B7F8829E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7" creationId="{1E65DD1C-F17B-7B44-B185-8F386CD4539E}"/>
          </ac:spMkLst>
        </pc:spChg>
        <pc:spChg chg="add del mod">
          <ac:chgData name="Desmeules-Trudel, Félix" userId="593cc682-72b5-4923-a2f4-4fb0c08681f5" providerId="ADAL" clId="{74978ED9-1A45-440F-812E-453C7054D0C3}" dt="2024-04-26T17:19:35.426" v="293" actId="478"/>
          <ac:spMkLst>
            <pc:docMk/>
            <pc:sldMk cId="0" sldId="258"/>
            <ac:spMk id="9" creationId="{842A8E0B-F784-C463-6C86-AD3FD1E163A7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19" creationId="{6502437C-B6AE-D04F-8563-6A56A3276647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1" creationId="{FFD04AD2-A7BC-7A4F-A291-E719CF302F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2" creationId="{587821CD-5F84-DD4E-9367-8D2C135C8055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39" creationId="{CA88BDF9-28BA-2A4E-8DF9-D5B2A1408D0A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40" creationId="{00000000-0000-0000-0000-000000000000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46" creationId="{EC5ABA9E-EFE9-3C43-97DC-168876FF64D0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7" creationId="{7887E5DB-B8BB-614E-816A-FFB9334294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8" creationId="{688712C8-533B-6A45-A5D9-50B80D98ECCA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9" creationId="{B2991DA4-9518-A647-8011-F992FA6C3B7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53" creationId="{E05AE1AD-F084-0042-B5AD-7D82EC559721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58" creationId="{E2603635-9DB7-674A-A154-B820D76FBBA8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2" creationId="{CAF06313-3C2A-0E4E-BF6E-666EF63D3E6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3" creationId="{38D96DF6-C6E9-C14A-9D95-23094D2B1924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6" creationId="{8F5789B6-913C-B742-AD14-EBB434EF433F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6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8" creationId="{00000000-0000-0000-0000-000000000000}"/>
          </ac:spMkLst>
        </pc:spChg>
        <pc:spChg chg="add del 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0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1" creationId="{00000000-0000-0000-0000-000000000000}"/>
          </ac:spMkLst>
        </pc:s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7" creationId="{FD3F6241-C7F6-1242-B03B-8AC35940BD93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8" creationId="{F4D72A2E-DB2A-4149-87E5-52D346F60B61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1" creationId="{B4D1AAD8-9E7B-A243-B78D-F7ADE8C28607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2" creationId="{190A2834-9387-1443-9CF2-9622932ADC46}"/>
          </ac:grpSpMkLst>
        </pc:grpChg>
        <pc:graphicFrameChg chg="del">
          <ac:chgData name="Desmeules-Trudel, Félix" userId="593cc682-72b5-4923-a2f4-4fb0c08681f5" providerId="ADAL" clId="{74978ED9-1A45-440F-812E-453C7054D0C3}" dt="2024-04-26T17:16:03.081" v="186" actId="478"/>
          <ac:graphicFrameMkLst>
            <pc:docMk/>
            <pc:sldMk cId="0" sldId="258"/>
            <ac:graphicFrameMk id="30" creationId="{29AE0B47-9F71-F04F-BE4A-B277D53EB0DD}"/>
          </ac:graphicFrameMkLst>
        </pc:graphicFrameChg>
        <pc:picChg chg="del">
          <ac:chgData name="Desmeules-Trudel, Félix" userId="593cc682-72b5-4923-a2f4-4fb0c08681f5" providerId="ADAL" clId="{74978ED9-1A45-440F-812E-453C7054D0C3}" dt="2024-04-26T17:16:21.403" v="203" actId="478"/>
          <ac:picMkLst>
            <pc:docMk/>
            <pc:sldMk cId="0" sldId="258"/>
            <ac:picMk id="3" creationId="{30003002-B365-B348-A618-EC53F778408F}"/>
          </ac:picMkLst>
        </pc:picChg>
        <pc:picChg chg="add mod">
          <ac:chgData name="Desmeules-Trudel, Félix" userId="593cc682-72b5-4923-a2f4-4fb0c08681f5" providerId="ADAL" clId="{74978ED9-1A45-440F-812E-453C7054D0C3}" dt="2024-04-26T17:18:00.979" v="288" actId="1036"/>
          <ac:picMkLst>
            <pc:docMk/>
            <pc:sldMk cId="0" sldId="258"/>
            <ac:picMk id="5" creationId="{FCD17FE2-25D9-6E0A-C93A-73317CAADCB1}"/>
          </ac:picMkLst>
        </pc:picChg>
        <pc:picChg chg="del">
          <ac:chgData name="Desmeules-Trudel, Félix" userId="593cc682-72b5-4923-a2f4-4fb0c08681f5" providerId="ADAL" clId="{74978ED9-1A45-440F-812E-453C7054D0C3}" dt="2024-04-26T17:16:26.026" v="204" actId="478"/>
          <ac:picMkLst>
            <pc:docMk/>
            <pc:sldMk cId="0" sldId="258"/>
            <ac:picMk id="8" creationId="{2C4A50B4-12A3-B14B-8F01-7ECE8FAC3207}"/>
          </ac:picMkLst>
        </pc:picChg>
        <pc:picChg chg="add mod ord">
          <ac:chgData name="Desmeules-Trudel, Félix" userId="593cc682-72b5-4923-a2f4-4fb0c08681f5" providerId="ADAL" clId="{74978ED9-1A45-440F-812E-453C7054D0C3}" dt="2024-04-26T17:34:53.698" v="303" actId="167"/>
          <ac:picMkLst>
            <pc:docMk/>
            <pc:sldMk cId="0" sldId="258"/>
            <ac:picMk id="11" creationId="{5DDB2348-853B-4C30-C246-A5FD7B427C76}"/>
          </ac:picMkLst>
        </pc:picChg>
        <pc:picChg chg="del">
          <ac:chgData name="Desmeules-Trudel, Félix" userId="593cc682-72b5-4923-a2f4-4fb0c08681f5" providerId="ADAL" clId="{74978ED9-1A45-440F-812E-453C7054D0C3}" dt="2024-04-26T17:10:57.108" v="0" actId="478"/>
          <ac:picMkLst>
            <pc:docMk/>
            <pc:sldMk cId="0" sldId="258"/>
            <ac:picMk id="1028" creationId="{8B1F3693-4A71-E34B-8670-F6EEC9153EBC}"/>
          </ac:picMkLst>
        </pc:picChg>
        <pc:cxnChg chg="del">
          <ac:chgData name="Desmeules-Trudel, Félix" userId="593cc682-72b5-4923-a2f4-4fb0c08681f5" providerId="ADAL" clId="{74978ED9-1A45-440F-812E-453C7054D0C3}" dt="2024-04-26T17:16:43.755" v="214" actId="478"/>
          <ac:cxnSpMkLst>
            <pc:docMk/>
            <pc:sldMk cId="0" sldId="258"/>
            <ac:cxnSpMk id="24" creationId="{93B49497-DDE0-A84A-8837-EDAD84AD92E8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50" creationId="{7A89ED1B-7873-7149-98AB-C5C53CD9EBA6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65" creationId="{5E313198-9316-3E49-B6D0-0ADFAD268B67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71" creationId="{2EF38E0F-D79A-8542-94EA-AED693F49A3A}"/>
          </ac:cxnSpMkLst>
        </pc:cxnChg>
      </pc:sldChg>
    </pc:docChg>
  </pc:docChgLst>
  <pc:docChgLst>
    <pc:chgData name="Desmeules-Trudel, Félix" userId="593cc682-72b5-4923-a2f4-4fb0c08681f5" providerId="ADAL" clId="{12A2A161-FF86-439D-865B-3106DE66870B}"/>
    <pc:docChg chg="custSel modSld">
      <pc:chgData name="Desmeules-Trudel, Félix" userId="593cc682-72b5-4923-a2f4-4fb0c08681f5" providerId="ADAL" clId="{12A2A161-FF86-439D-865B-3106DE66870B}" dt="2024-04-26T19:25:53.031" v="15" actId="207"/>
      <pc:docMkLst>
        <pc:docMk/>
      </pc:docMkLst>
      <pc:sldChg chg="addSp delSp modSp mod">
        <pc:chgData name="Desmeules-Trudel, Félix" userId="593cc682-72b5-4923-a2f4-4fb0c08681f5" providerId="ADAL" clId="{12A2A161-FF86-439D-865B-3106DE66870B}" dt="2024-04-26T19:25:53.031" v="15" actId="207"/>
        <pc:sldMkLst>
          <pc:docMk/>
          <pc:sldMk cId="0" sldId="258"/>
        </pc:sldMkLst>
        <pc:spChg chg="mod">
          <ac:chgData name="Desmeules-Trudel, Félix" userId="593cc682-72b5-4923-a2f4-4fb0c08681f5" providerId="ADAL" clId="{12A2A161-FF86-439D-865B-3106DE66870B}" dt="2024-04-26T19:25:53.031" v="15" actId="207"/>
          <ac:spMkLst>
            <pc:docMk/>
            <pc:sldMk cId="0" sldId="258"/>
            <ac:spMk id="10" creationId="{AD8A4F7C-EC03-5AE1-F30F-0E0FE371E5E0}"/>
          </ac:spMkLst>
        </pc:spChg>
        <pc:spChg chg="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3" creationId="{80985D50-7D83-5E00-6C0A-F3E4972D1579}"/>
          </ac:spMkLst>
        </pc:spChg>
        <pc:spChg chg="del 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4" creationId="{B4606FB9-F0CB-F14E-DE60-E900850CCDE2}"/>
          </ac:spMkLst>
        </pc:spChg>
        <pc:spChg chg="mod">
          <ac:chgData name="Desmeules-Trudel, Félix" userId="593cc682-72b5-4923-a2f4-4fb0c08681f5" providerId="ADAL" clId="{12A2A161-FF86-439D-865B-3106DE66870B}" dt="2024-04-26T19:24:44.201" v="12" actId="207"/>
          <ac:spMkLst>
            <pc:docMk/>
            <pc:sldMk cId="0" sldId="258"/>
            <ac:spMk id="17" creationId="{558BCA18-B56C-ECE2-0143-5C0BD6276B94}"/>
          </ac:spMkLst>
        </pc:spChg>
        <pc:spChg chg="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19" creationId="{A732A643-95EA-BC03-D340-5B9801D7757A}"/>
          </ac:spMkLst>
        </pc:spChg>
        <pc:spChg chg="del 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20" creationId="{B502D550-135E-96CB-1379-602D08A9802D}"/>
          </ac:spMkLst>
        </pc:spChg>
        <pc:grpChg chg="del mod">
          <ac:chgData name="Desmeules-Trudel, Félix" userId="593cc682-72b5-4923-a2f4-4fb0c08681f5" providerId="ADAL" clId="{12A2A161-FF86-439D-865B-3106DE66870B}" dt="2024-04-26T19:25:06.723" v="14" actId="478"/>
          <ac:grpSpMkLst>
            <pc:docMk/>
            <pc:sldMk cId="0" sldId="258"/>
            <ac:grpSpMk id="12" creationId="{BE2AD0B9-F33C-445C-3F01-FFA1084BF0B7}"/>
          </ac:grpSpMkLst>
        </pc:grpChg>
        <pc:grpChg chg="del mod">
          <ac:chgData name="Desmeules-Trudel, Félix" userId="593cc682-72b5-4923-a2f4-4fb0c08681f5" providerId="ADAL" clId="{12A2A161-FF86-439D-865B-3106DE66870B}" dt="2024-04-26T19:24:06.941" v="10" actId="478"/>
          <ac:grpSpMkLst>
            <pc:docMk/>
            <pc:sldMk cId="0" sldId="258"/>
            <ac:grpSpMk id="18" creationId="{90664CB1-1EFF-33AA-CED0-DB3B2E2C37D0}"/>
          </ac:grpSpMkLst>
        </pc:grpChg>
        <pc:picChg chg="add mod ord">
          <ac:chgData name="Desmeules-Trudel, Félix" userId="593cc682-72b5-4923-a2f4-4fb0c08681f5" providerId="ADAL" clId="{12A2A161-FF86-439D-865B-3106DE66870B}" dt="2024-04-26T19:23:13.870" v="8" actId="167"/>
          <ac:picMkLst>
            <pc:docMk/>
            <pc:sldMk cId="0" sldId="258"/>
            <ac:picMk id="3" creationId="{9C46EA57-BECD-AA44-3FF7-37E4B11A381B}"/>
          </ac:picMkLst>
        </pc:picChg>
        <pc:picChg chg="del">
          <ac:chgData name="Desmeules-Trudel, Félix" userId="593cc682-72b5-4923-a2f4-4fb0c08681f5" providerId="ADAL" clId="{12A2A161-FF86-439D-865B-3106DE66870B}" dt="2024-04-26T19:22:26.844" v="0" actId="478"/>
          <ac:picMkLst>
            <pc:docMk/>
            <pc:sldMk cId="0" sldId="258"/>
            <ac:picMk id="11" creationId="{5DDB2348-853B-4C30-C246-A5FD7B427C76}"/>
          </ac:picMkLst>
        </pc:picChg>
      </pc:sldChg>
    </pc:docChg>
  </pc:docChgLst>
  <pc:docChgLst>
    <pc:chgData name="Crobeddu, Bélinda" userId="2bffa275-50b9-4d2a-9868-78feae72d200" providerId="ADAL" clId="{2C6228BD-1378-404B-9983-E656D4C5721D}"/>
    <pc:docChg chg="modSld">
      <pc:chgData name="Crobeddu, Bélinda" userId="2bffa275-50b9-4d2a-9868-78feae72d200" providerId="ADAL" clId="{2C6228BD-1378-404B-9983-E656D4C5721D}" dt="2024-04-26T19:51:17.891" v="2"/>
      <pc:docMkLst>
        <pc:docMk/>
      </pc:docMkLst>
      <pc:sldChg chg="modSp mod">
        <pc:chgData name="Crobeddu, Bélinda" userId="2bffa275-50b9-4d2a-9868-78feae72d200" providerId="ADAL" clId="{2C6228BD-1378-404B-9983-E656D4C5721D}" dt="2024-04-26T19:51:17.891" v="2"/>
        <pc:sldMkLst>
          <pc:docMk/>
          <pc:sldMk cId="0" sldId="258"/>
        </pc:sldMkLst>
        <pc:spChg chg="mod">
          <ac:chgData name="Crobeddu, Bélinda" userId="2bffa275-50b9-4d2a-9868-78feae72d200" providerId="ADAL" clId="{2C6228BD-1378-404B-9983-E656D4C5721D}" dt="2024-04-26T19:51:05.176" v="1"/>
          <ac:spMkLst>
            <pc:docMk/>
            <pc:sldMk cId="0" sldId="258"/>
            <ac:spMk id="2" creationId="{DB5CA402-343B-99F6-80F0-B4387E99F7F0}"/>
          </ac:spMkLst>
        </pc:spChg>
        <pc:spChg chg="mod">
          <ac:chgData name="Crobeddu, Bélinda" userId="2bffa275-50b9-4d2a-9868-78feae72d200" providerId="ADAL" clId="{2C6228BD-1378-404B-9983-E656D4C5721D}" dt="2024-04-26T19:51:17.891" v="2"/>
          <ac:spMkLst>
            <pc:docMk/>
            <pc:sldMk cId="0" sldId="258"/>
            <ac:spMk id="7" creationId="{B8619F4E-A4E5-DEF7-BF1F-9CEF48CE762E}"/>
          </ac:spMkLst>
        </pc:spChg>
        <pc:spChg chg="mod">
          <ac:chgData name="Crobeddu, Bélinda" userId="2bffa275-50b9-4d2a-9868-78feae72d200" providerId="ADAL" clId="{2C6228BD-1378-404B-9983-E656D4C5721D}" dt="2024-04-26T19:50:36.775" v="0" actId="14100"/>
          <ac:spMkLst>
            <pc:docMk/>
            <pc:sldMk cId="0" sldId="258"/>
            <ac:spMk id="10" creationId="{AD8A4F7C-EC03-5AE1-F30F-0E0FE371E5E0}"/>
          </ac:spMkLst>
        </pc:spChg>
      </pc:sldChg>
    </pc:docChg>
  </pc:docChgLst>
  <pc:docChgLst>
    <pc:chgData name="Desmeules-Trudel, Félix" userId="593cc682-72b5-4923-a2f4-4fb0c08681f5" providerId="ADAL" clId="{7AD15524-26F1-49E9-9FE1-EEB4B4CAE42E}"/>
    <pc:docChg chg="delSld modSld">
      <pc:chgData name="Desmeules-Trudel, Félix" userId="593cc682-72b5-4923-a2f4-4fb0c08681f5" providerId="ADAL" clId="{7AD15524-26F1-49E9-9FE1-EEB4B4CAE42E}" dt="2024-04-26T19:04:23.561" v="3" actId="47"/>
      <pc:docMkLst>
        <pc:docMk/>
      </pc:docMkLst>
      <pc:sldChg chg="modSp mod">
        <pc:chgData name="Desmeules-Trudel, Félix" userId="593cc682-72b5-4923-a2f4-4fb0c08681f5" providerId="ADAL" clId="{7AD15524-26F1-49E9-9FE1-EEB4B4CAE42E}" dt="2024-04-26T19:04:21.108" v="2" actId="20577"/>
        <pc:sldMkLst>
          <pc:docMk/>
          <pc:sldMk cId="0" sldId="258"/>
        </pc:sldMkLst>
        <pc:spChg chg="mod">
          <ac:chgData name="Desmeules-Trudel, Félix" userId="593cc682-72b5-4923-a2f4-4fb0c08681f5" providerId="ADAL" clId="{7AD15524-26F1-49E9-9FE1-EEB4B4CAE42E}" dt="2024-04-26T19:04:21.108" v="2" actId="20577"/>
          <ac:spMkLst>
            <pc:docMk/>
            <pc:sldMk cId="0" sldId="258"/>
            <ac:spMk id="8321" creationId="{00000000-0000-0000-0000-000000000000}"/>
          </ac:spMkLst>
        </pc:spChg>
      </pc:sldChg>
      <pc:sldChg chg="del">
        <pc:chgData name="Desmeules-Trudel, Félix" userId="593cc682-72b5-4923-a2f4-4fb0c08681f5" providerId="ADAL" clId="{7AD15524-26F1-49E9-9FE1-EEB4B4CAE42E}" dt="2024-04-26T19:04:23.561" v="3" actId="47"/>
        <pc:sldMkLst>
          <pc:docMk/>
          <pc:sldMk cId="1214014024" sldId="259"/>
        </pc:sldMkLst>
      </pc:sldChg>
    </pc:docChg>
  </pc:docChgLst>
  <pc:docChgLst>
    <pc:chgData name="Desmeules-Trudel, Félix" userId="593cc682-72b5-4923-a2f4-4fb0c08681f5" providerId="ADAL" clId="{7F535825-ABC4-419F-86A5-5CD8C6983F26}"/>
    <pc:docChg chg="undo custSel modSld modMainMaster modNotesMaster">
      <pc:chgData name="Desmeules-Trudel, Félix" userId="593cc682-72b5-4923-a2f4-4fb0c08681f5" providerId="ADAL" clId="{7F535825-ABC4-419F-86A5-5CD8C6983F26}" dt="2024-04-26T19:52:56.845" v="197" actId="255"/>
      <pc:docMkLst>
        <pc:docMk/>
      </pc:docMkLst>
      <pc:sldChg chg="addSp delSp modSp mod modNotes">
        <pc:chgData name="Desmeules-Trudel, Félix" userId="593cc682-72b5-4923-a2f4-4fb0c08681f5" providerId="ADAL" clId="{7F535825-ABC4-419F-86A5-5CD8C6983F26}" dt="2024-04-26T19:52:56.845" v="197" actId="255"/>
        <pc:sldMkLst>
          <pc:docMk/>
          <pc:sldMk cId="0" sldId="258"/>
        </pc:sldMkLst>
        <pc:spChg chg="add mod">
          <ac:chgData name="Desmeules-Trudel, Félix" userId="593cc682-72b5-4923-a2f4-4fb0c08681f5" providerId="ADAL" clId="{7F535825-ABC4-419F-86A5-5CD8C6983F26}" dt="2024-04-26T19:52:56.845" v="197" actId="255"/>
          <ac:spMkLst>
            <pc:docMk/>
            <pc:sldMk cId="0" sldId="258"/>
            <ac:spMk id="2" creationId="{DB5CA402-343B-99F6-80F0-B4387E99F7F0}"/>
          </ac:spMkLst>
        </pc:spChg>
        <pc:spChg chg="add mod">
          <ac:chgData name="Desmeules-Trudel, Félix" userId="593cc682-72b5-4923-a2f4-4fb0c08681f5" providerId="ADAL" clId="{7F535825-ABC4-419F-86A5-5CD8C6983F26}" dt="2024-04-26T19:52:19.711" v="195" actId="20577"/>
          <ac:spMkLst>
            <pc:docMk/>
            <pc:sldMk cId="0" sldId="258"/>
            <ac:spMk id="4" creationId="{0920ACF3-3095-13DF-C7FD-35395EFA59A7}"/>
          </ac:spMkLst>
        </pc:spChg>
        <pc:spChg chg="add mod">
          <ac:chgData name="Desmeules-Trudel, Félix" userId="593cc682-72b5-4923-a2f4-4fb0c08681f5" providerId="ADAL" clId="{7F535825-ABC4-419F-86A5-5CD8C6983F26}" dt="2024-04-26T19:51:48.229" v="187" actId="20577"/>
          <ac:spMkLst>
            <pc:docMk/>
            <pc:sldMk cId="0" sldId="258"/>
            <ac:spMk id="5" creationId="{6B789348-E681-87C8-9914-275964AF7F12}"/>
          </ac:spMkLst>
        </pc:spChg>
        <pc:spChg chg="add 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7" creationId="{B8619F4E-A4E5-DEF7-BF1F-9CEF48CE762E}"/>
          </ac:spMkLst>
        </pc:spChg>
        <pc:spChg chg="mod">
          <ac:chgData name="Desmeules-Trudel, Félix" userId="593cc682-72b5-4923-a2f4-4fb0c08681f5" providerId="ADAL" clId="{7F535825-ABC4-419F-86A5-5CD8C6983F26}" dt="2024-04-26T19:38:07.158" v="163" actId="20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Desmeules-Trudel, Félix" userId="593cc682-72b5-4923-a2f4-4fb0c08681f5" providerId="ADAL" clId="{7F535825-ABC4-419F-86A5-5CD8C6983F26}" dt="2024-04-26T19:38:31.123" v="165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Desmeules-Trudel, Félix" userId="593cc682-72b5-4923-a2f4-4fb0c08681f5" providerId="ADAL" clId="{7F535825-ABC4-419F-86A5-5CD8C6983F26}" dt="2024-04-26T19:38:40.089" v="167" actId="2085"/>
          <ac:spMkLst>
            <pc:docMk/>
            <pc:sldMk cId="0" sldId="258"/>
            <ac:spMk id="17" creationId="{558BCA18-B56C-ECE2-0143-5C0BD6276B94}"/>
          </ac:spMkLst>
        </pc:spChg>
        <pc:spChg chg="mod">
          <ac:chgData name="Desmeules-Trudel, Félix" userId="593cc682-72b5-4923-a2f4-4fb0c08681f5" providerId="ADAL" clId="{7F535825-ABC4-419F-86A5-5CD8C6983F26}" dt="2024-04-26T19:38:27.262" v="164" actId="207"/>
          <ac:spMkLst>
            <pc:docMk/>
            <pc:sldMk cId="0" sldId="258"/>
            <ac:spMk id="19" creationId="{A732A643-95EA-BC03-D340-5B9801D7757A}"/>
          </ac:spMkLst>
        </pc:spChg>
        <pc:spChg chg="del mod">
          <ac:chgData name="Desmeules-Trudel, Félix" userId="593cc682-72b5-4923-a2f4-4fb0c08681f5" providerId="ADAL" clId="{7F535825-ABC4-419F-86A5-5CD8C6983F26}" dt="2024-04-26T19:32:37.604" v="22" actId="478"/>
          <ac:spMkLst>
            <pc:docMk/>
            <pc:sldMk cId="0" sldId="258"/>
            <ac:spMk id="40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6:02.707" v="145" actId="15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4:44.684" v="132" actId="1036"/>
          <ac:spMkLst>
            <pc:docMk/>
            <pc:sldMk cId="0" sldId="258"/>
            <ac:spMk id="8346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05.092" v="14" actId="478"/>
          <ac:spMkLst>
            <pc:docMk/>
            <pc:sldMk cId="0" sldId="258"/>
            <ac:spMk id="8348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11.509" v="16" actId="478"/>
          <ac:spMkLst>
            <pc:docMk/>
            <pc:sldMk cId="0" sldId="258"/>
            <ac:spMk id="8350" creationId="{00000000-0000-0000-0000-000000000000}"/>
          </ac:spMkLst>
        </pc:spChg>
        <pc:spChg chg="del mod">
          <ac:chgData name="Desmeules-Trudel, Félix" userId="593cc682-72b5-4923-a2f4-4fb0c08681f5" providerId="ADAL" clId="{7F535825-ABC4-419F-86A5-5CD8C6983F26}" dt="2024-04-26T19:32:06.443" v="15" actId="478"/>
          <ac:spMkLst>
            <pc:docMk/>
            <pc:sldMk cId="0" sldId="258"/>
            <ac:spMk id="8351" creationId="{00000000-0000-0000-0000-000000000000}"/>
          </ac:spMkLst>
        </pc:spChg>
        <pc:picChg chg="del">
          <ac:chgData name="Desmeules-Trudel, Félix" userId="593cc682-72b5-4923-a2f4-4fb0c08681f5" providerId="ADAL" clId="{7F535825-ABC4-419F-86A5-5CD8C6983F26}" dt="2024-04-26T19:28:56.860" v="0" actId="478"/>
          <ac:picMkLst>
            <pc:docMk/>
            <pc:sldMk cId="0" sldId="258"/>
            <ac:picMk id="3" creationId="{9C46EA57-BECD-AA44-3FF7-37E4B11A381B}"/>
          </ac:picMkLst>
        </pc:picChg>
        <pc:picChg chg="mod">
          <ac:chgData name="Desmeules-Trudel, Félix" userId="593cc682-72b5-4923-a2f4-4fb0c08681f5" providerId="ADAL" clId="{7F535825-ABC4-419F-86A5-5CD8C6983F26}" dt="2024-04-26T19:37:06.700" v="159" actId="1037"/>
          <ac:picMkLst>
            <pc:docMk/>
            <pc:sldMk cId="0" sldId="258"/>
            <ac:picMk id="6" creationId="{A5A0095E-D864-76AC-7AC9-A20FDBC52A98}"/>
          </ac:picMkLst>
        </pc:picChg>
        <pc:picChg chg="add mod ord">
          <ac:chgData name="Desmeules-Trudel, Félix" userId="593cc682-72b5-4923-a2f4-4fb0c08681f5" providerId="ADAL" clId="{7F535825-ABC4-419F-86A5-5CD8C6983F26}" dt="2024-04-26T19:36:39.950" v="152" actId="167"/>
          <ac:picMkLst>
            <pc:docMk/>
            <pc:sldMk cId="0" sldId="258"/>
            <ac:picMk id="9" creationId="{6DDE4906-4950-D026-0352-0528F6EF18A5}"/>
          </ac:picMkLst>
        </pc:picChg>
      </pc:sldChg>
      <pc:sldMasterChg chg="modSp modSldLayout">
        <pc:chgData name="Desmeules-Trudel, Félix" userId="593cc682-72b5-4923-a2f4-4fb0c08681f5" providerId="ADAL" clId="{7F535825-ABC4-419F-86A5-5CD8C6983F26}" dt="2024-04-26T19:30:46.286" v="1"/>
        <pc:sldMasterMkLst>
          <pc:docMk/>
          <pc:sldMasterMk cId="0" sldId="2147483648"/>
        </pc:sldMasterMkLst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Desmeules-Trudel, Félix" userId="593cc682-72b5-4923-a2f4-4fb0c08681f5" providerId="ADAL" clId="{7F535825-ABC4-419F-86A5-5CD8C6983F26}" dt="2024-04-26T19:30:46.286" v="1"/>
          <ac:spMkLst>
            <pc:docMk/>
            <pc:sldMasterMk cId="0" sldId="2147483648"/>
            <ac:spMk id="1030" creationId="{00000000-0000-0000-0000-000000000000}"/>
          </ac:spMkLst>
        </pc:sp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49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1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2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3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6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7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Desmeules-Trudel, Félix" userId="593cc682-72b5-4923-a2f4-4fb0c08681f5" providerId="ADAL" clId="{7F535825-ABC4-419F-86A5-5CD8C6983F26}" dt="2024-04-26T19:30:46.286" v="1"/>
          <pc:sldLayoutMkLst>
            <pc:docMk/>
            <pc:sldMasterMk cId="0" sldId="2147483648"/>
            <pc:sldLayoutMk cId="0" sldId="2147483659"/>
          </pc:sldLayoutMkLst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Desmeules-Trudel, Félix" userId="593cc682-72b5-4923-a2f4-4fb0c08681f5" providerId="ADAL" clId="{7F535825-ABC4-419F-86A5-5CD8C6983F26}" dt="2024-04-26T19:30:46.286" v="1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Crobeddu, Bélinda" userId="2bffa275-50b9-4d2a-9868-78feae72d200" providerId="ADAL" clId="{ED06BE35-1F8A-499B-9BF3-E107EA08FFF4}"/>
    <pc:docChg chg="undo custSel addSld modSld sldOrd">
      <pc:chgData name="Crobeddu, Bélinda" userId="2bffa275-50b9-4d2a-9868-78feae72d200" providerId="ADAL" clId="{ED06BE35-1F8A-499B-9BF3-E107EA08FFF4}" dt="2024-04-26T18:41:16.513" v="142" actId="207"/>
      <pc:docMkLst>
        <pc:docMk/>
      </pc:docMkLst>
      <pc:sldChg chg="addSp delSp modSp mod modNotes">
        <pc:chgData name="Crobeddu, Bélinda" userId="2bffa275-50b9-4d2a-9868-78feae72d200" providerId="ADAL" clId="{ED06BE35-1F8A-499B-9BF3-E107EA08FFF4}" dt="2024-04-26T18:41:16.513" v="142" actId="207"/>
        <pc:sldMkLst>
          <pc:docMk/>
          <pc:sldMk cId="0" sldId="258"/>
        </pc:sldMkLst>
        <pc:spChg chg="add del mod">
          <ac:chgData name="Crobeddu, Bélinda" userId="2bffa275-50b9-4d2a-9868-78feae72d200" providerId="ADAL" clId="{ED06BE35-1F8A-499B-9BF3-E107EA08FFF4}" dt="2024-04-26T18:32:35.665" v="58" actId="478"/>
          <ac:spMkLst>
            <pc:docMk/>
            <pc:sldMk cId="0" sldId="258"/>
            <ac:spMk id="7" creationId="{E9A51FE6-0F96-AF06-BB70-9F319C863838}"/>
          </ac:spMkLst>
        </pc:spChg>
        <pc:spChg chg="mod">
          <ac:chgData name="Crobeddu, Bélinda" userId="2bffa275-50b9-4d2a-9868-78feae72d200" providerId="ADAL" clId="{ED06BE35-1F8A-499B-9BF3-E107EA08FFF4}" dt="2024-04-26T18:30:31.684" v="31"/>
          <ac:spMkLst>
            <pc:docMk/>
            <pc:sldMk cId="0" sldId="258"/>
            <ac:spMk id="9" creationId="{86B0DA4A-BA41-0FF0-90D4-959A0AA2C9C5}"/>
          </ac:spMkLst>
        </pc:spChg>
        <pc:spChg chg="add mod ord">
          <ac:chgData name="Crobeddu, Bélinda" userId="2bffa275-50b9-4d2a-9868-78feae72d200" providerId="ADAL" clId="{ED06BE35-1F8A-499B-9BF3-E107EA08FFF4}" dt="2024-04-26T18:33:24.207" v="71" actId="103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Crobeddu, Bélinda" userId="2bffa275-50b9-4d2a-9868-78feae72d200" providerId="ADAL" clId="{ED06BE35-1F8A-499B-9BF3-E107EA08FFF4}" dt="2024-04-26T18:41:16.513" v="142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Crobeddu, Bélinda" userId="2bffa275-50b9-4d2a-9868-78feae72d200" providerId="ADAL" clId="{ED06BE35-1F8A-499B-9BF3-E107EA08FFF4}" dt="2024-04-26T18:41:13.681" v="141" actId="207"/>
          <ac:spMkLst>
            <pc:docMk/>
            <pc:sldMk cId="0" sldId="258"/>
            <ac:spMk id="14" creationId="{B4606FB9-F0CB-F14E-DE60-E900850CCDE2}"/>
          </ac:spMkLst>
        </pc:spChg>
        <pc:spChg chg="add del mod">
          <ac:chgData name="Crobeddu, Bélinda" userId="2bffa275-50b9-4d2a-9868-78feae72d200" providerId="ADAL" clId="{ED06BE35-1F8A-499B-9BF3-E107EA08FFF4}" dt="2024-04-26T18:36:26.344" v="86" actId="478"/>
          <ac:spMkLst>
            <pc:docMk/>
            <pc:sldMk cId="0" sldId="258"/>
            <ac:spMk id="15" creationId="{6D00A27C-E9A7-125F-A826-7FA1AF9E0F11}"/>
          </ac:spMkLst>
        </pc:spChg>
        <pc:spChg chg="add del mod">
          <ac:chgData name="Crobeddu, Bélinda" userId="2bffa275-50b9-4d2a-9868-78feae72d200" providerId="ADAL" clId="{ED06BE35-1F8A-499B-9BF3-E107EA08FFF4}" dt="2024-04-26T18:36:52.668" v="93" actId="478"/>
          <ac:spMkLst>
            <pc:docMk/>
            <pc:sldMk cId="0" sldId="258"/>
            <ac:spMk id="16" creationId="{5913C522-11A3-BBCF-262A-071A66B9EEB5}"/>
          </ac:spMkLst>
        </pc:spChg>
        <pc:spChg chg="add del mod ord">
          <ac:chgData name="Crobeddu, Bélinda" userId="2bffa275-50b9-4d2a-9868-78feae72d200" providerId="ADAL" clId="{ED06BE35-1F8A-499B-9BF3-E107EA08FFF4}" dt="2024-04-26T18:41:04.473" v="138" actId="207"/>
          <ac:spMkLst>
            <pc:docMk/>
            <pc:sldMk cId="0" sldId="258"/>
            <ac:spMk id="17" creationId="{558BCA18-B56C-ECE2-0143-5C0BD6276B94}"/>
          </ac:spMkLst>
        </pc:spChg>
        <pc:spChg chg="mod">
          <ac:chgData name="Crobeddu, Bélinda" userId="2bffa275-50b9-4d2a-9868-78feae72d200" providerId="ADAL" clId="{ED06BE35-1F8A-499B-9BF3-E107EA08FFF4}" dt="2024-04-26T18:40:55.546" v="137" actId="207"/>
          <ac:spMkLst>
            <pc:docMk/>
            <pc:sldMk cId="0" sldId="258"/>
            <ac:spMk id="19" creationId="{A732A643-95EA-BC03-D340-5B9801D7757A}"/>
          </ac:spMkLst>
        </pc:spChg>
        <pc:spChg chg="mod">
          <ac:chgData name="Crobeddu, Bélinda" userId="2bffa275-50b9-4d2a-9868-78feae72d200" providerId="ADAL" clId="{ED06BE35-1F8A-499B-9BF3-E107EA08FFF4}" dt="2024-04-26T18:40:47.809" v="135" actId="207"/>
          <ac:spMkLst>
            <pc:docMk/>
            <pc:sldMk cId="0" sldId="258"/>
            <ac:spMk id="20" creationId="{B502D550-135E-96CB-1379-602D08A9802D}"/>
          </ac:spMkLst>
        </pc:spChg>
        <pc:spChg chg="mod">
          <ac:chgData name="Crobeddu, Bélinda" userId="2bffa275-50b9-4d2a-9868-78feae72d200" providerId="ADAL" clId="{ED06BE35-1F8A-499B-9BF3-E107EA08FFF4}" dt="2024-04-26T18:39:22.257" v="123" actId="14100"/>
          <ac:spMkLst>
            <pc:docMk/>
            <pc:sldMk cId="0" sldId="258"/>
            <ac:spMk id="8321" creationId="{00000000-0000-0000-0000-000000000000}"/>
          </ac:spMkLst>
        </pc:spChg>
        <pc:spChg chg="add del">
          <ac:chgData name="Crobeddu, Bélinda" userId="2bffa275-50b9-4d2a-9868-78feae72d200" providerId="ADAL" clId="{ED06BE35-1F8A-499B-9BF3-E107EA08FFF4}" dt="2024-04-26T18:36:25.452" v="85" actId="478"/>
          <ac:spMkLst>
            <pc:docMk/>
            <pc:sldMk cId="0" sldId="258"/>
            <ac:spMk id="8348" creationId="{00000000-0000-0000-0000-000000000000}"/>
          </ac:spMkLst>
        </pc:spChg>
        <pc:spChg chg="ord">
          <ac:chgData name="Crobeddu, Bélinda" userId="2bffa275-50b9-4d2a-9868-78feae72d200" providerId="ADAL" clId="{ED06BE35-1F8A-499B-9BF3-E107EA08FFF4}" dt="2024-04-26T18:35:25.578" v="81" actId="166"/>
          <ac:spMkLst>
            <pc:docMk/>
            <pc:sldMk cId="0" sldId="258"/>
            <ac:spMk id="8350" creationId="{00000000-0000-0000-0000-000000000000}"/>
          </ac:spMkLst>
        </pc:spChg>
        <pc:grpChg chg="add del mod">
          <ac:chgData name="Crobeddu, Bélinda" userId="2bffa275-50b9-4d2a-9868-78feae72d200" providerId="ADAL" clId="{ED06BE35-1F8A-499B-9BF3-E107EA08FFF4}" dt="2024-04-26T18:32:37.520" v="59" actId="478"/>
          <ac:grpSpMkLst>
            <pc:docMk/>
            <pc:sldMk cId="0" sldId="258"/>
            <ac:grpSpMk id="8" creationId="{470AA019-BE6A-4718-553A-AECC5A6C05E8}"/>
          </ac:grpSpMkLst>
        </pc:grpChg>
        <pc:grpChg chg="add mod">
          <ac:chgData name="Crobeddu, Bélinda" userId="2bffa275-50b9-4d2a-9868-78feae72d200" providerId="ADAL" clId="{ED06BE35-1F8A-499B-9BF3-E107EA08FFF4}" dt="2024-04-26T18:41:13.681" v="141" actId="207"/>
          <ac:grpSpMkLst>
            <pc:docMk/>
            <pc:sldMk cId="0" sldId="258"/>
            <ac:grpSpMk id="12" creationId="{BE2AD0B9-F33C-445C-3F01-FFA1084BF0B7}"/>
          </ac:grpSpMkLst>
        </pc:grpChg>
        <pc:grpChg chg="add mod ord">
          <ac:chgData name="Crobeddu, Bélinda" userId="2bffa275-50b9-4d2a-9868-78feae72d200" providerId="ADAL" clId="{ED06BE35-1F8A-499B-9BF3-E107EA08FFF4}" dt="2024-04-26T18:40:50.975" v="136" actId="1076"/>
          <ac:grpSpMkLst>
            <pc:docMk/>
            <pc:sldMk cId="0" sldId="258"/>
            <ac:grpSpMk id="18" creationId="{90664CB1-1EFF-33AA-CED0-DB3B2E2C37D0}"/>
          </ac:grpSpMkLst>
        </pc:grpChg>
        <pc:picChg chg="add del mod">
          <ac:chgData name="Crobeddu, Bélinda" userId="2bffa275-50b9-4d2a-9868-78feae72d200" providerId="ADAL" clId="{ED06BE35-1F8A-499B-9BF3-E107EA08FFF4}" dt="2024-04-26T18:41:06.920" v="139" actId="478"/>
          <ac:picMkLst>
            <pc:docMk/>
            <pc:sldMk cId="0" sldId="258"/>
            <ac:picMk id="3" creationId="{703AAC7C-D3FA-BEDB-1645-50C9DEED761E}"/>
          </ac:picMkLst>
        </pc:picChg>
        <pc:picChg chg="del mod">
          <ac:chgData name="Crobeddu, Bélinda" userId="2bffa275-50b9-4d2a-9868-78feae72d200" providerId="ADAL" clId="{ED06BE35-1F8A-499B-9BF3-E107EA08FFF4}" dt="2024-04-26T18:28:28.976" v="21" actId="478"/>
          <ac:picMkLst>
            <pc:docMk/>
            <pc:sldMk cId="0" sldId="258"/>
            <ac:picMk id="5" creationId="{FCD17FE2-25D9-6E0A-C93A-73317CAADCB1}"/>
          </ac:picMkLst>
        </pc:picChg>
        <pc:picChg chg="add mod">
          <ac:chgData name="Crobeddu, Bélinda" userId="2bffa275-50b9-4d2a-9868-78feae72d200" providerId="ADAL" clId="{ED06BE35-1F8A-499B-9BF3-E107EA08FFF4}" dt="2024-04-26T18:37:17.760" v="104" actId="1036"/>
          <ac:picMkLst>
            <pc:docMk/>
            <pc:sldMk cId="0" sldId="258"/>
            <ac:picMk id="6" creationId="{A5A0095E-D864-76AC-7AC9-A20FDBC52A98}"/>
          </ac:picMkLst>
        </pc:picChg>
        <pc:picChg chg="mod ord">
          <ac:chgData name="Crobeddu, Bélinda" userId="2bffa275-50b9-4d2a-9868-78feae72d200" providerId="ADAL" clId="{ED06BE35-1F8A-499B-9BF3-E107EA08FFF4}" dt="2024-04-26T18:39:43.065" v="127" actId="167"/>
          <ac:picMkLst>
            <pc:docMk/>
            <pc:sldMk cId="0" sldId="258"/>
            <ac:picMk id="11" creationId="{5DDB2348-853B-4C30-C246-A5FD7B427C76}"/>
          </ac:picMkLst>
        </pc:picChg>
      </pc:sldChg>
      <pc:sldChg chg="add ord modNotes">
        <pc:chgData name="Crobeddu, Bélinda" userId="2bffa275-50b9-4d2a-9868-78feae72d200" providerId="ADAL" clId="{ED06BE35-1F8A-499B-9BF3-E107EA08FFF4}" dt="2024-04-26T18:30:45.009" v="36"/>
        <pc:sldMkLst>
          <pc:docMk/>
          <pc:sldMk cId="1214014024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2658B54A-6E96-4114-A892-070F3812941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58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9300"/>
            <a:ext cx="5024437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797425"/>
            <a:ext cx="505618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F710607C-1014-455A-BF6C-3376D6C789E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6pPr>
    <a:lvl7pPr marL="2963876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7pPr>
    <a:lvl8pPr marL="3457855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8pPr>
    <a:lvl9pPr marL="3951834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9300"/>
            <a:ext cx="5024437" cy="3748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0607C-1014-455A-BF6C-3376D6C789EE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3078" y="10176857"/>
            <a:ext cx="37333621" cy="7021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422" y="18563804"/>
            <a:ext cx="30742936" cy="8371516"/>
          </a:xfrm>
        </p:spPr>
        <p:txBody>
          <a:bodyPr/>
          <a:lstStyle>
            <a:lvl1pPr marL="0" indent="0" algn="ctr">
              <a:buNone/>
              <a:defRPr/>
            </a:lvl1pPr>
            <a:lvl2pPr marL="443878" indent="0" algn="ctr">
              <a:buNone/>
              <a:defRPr/>
            </a:lvl2pPr>
            <a:lvl3pPr marL="887753" indent="0" algn="ctr">
              <a:buNone/>
              <a:defRPr/>
            </a:lvl3pPr>
            <a:lvl4pPr marL="1331628" indent="0" algn="ctr">
              <a:buNone/>
              <a:defRPr/>
            </a:lvl4pPr>
            <a:lvl5pPr marL="1775504" indent="0" algn="ctr">
              <a:buNone/>
              <a:defRPr/>
            </a:lvl5pPr>
            <a:lvl6pPr marL="2219381" indent="0" algn="ctr">
              <a:buNone/>
              <a:defRPr/>
            </a:lvl6pPr>
            <a:lvl7pPr marL="2663257" indent="0" algn="ctr">
              <a:buNone/>
              <a:defRPr/>
            </a:lvl7pPr>
            <a:lvl8pPr marL="3107134" indent="0" algn="ctr">
              <a:buNone/>
              <a:defRPr/>
            </a:lvl8pPr>
            <a:lvl9pPr marL="35510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E40D-3CD2-457F-A406-4D84AB617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49AE-8162-48C1-93F9-F2CFACA3C1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93298" y="2912763"/>
            <a:ext cx="9333404" cy="26206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079" y="2912763"/>
            <a:ext cx="27782792" cy="262065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8C624-579B-4B24-9008-EFF21008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B271B-A7D5-4361-84F1-636CE954C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739" y="21051636"/>
            <a:ext cx="37331356" cy="6505640"/>
          </a:xfrm>
        </p:spPr>
        <p:txBody>
          <a:bodyPr anchor="t"/>
          <a:lstStyle>
            <a:lvl1pPr algn="l">
              <a:defRPr sz="3925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9739" y="13884871"/>
            <a:ext cx="37331356" cy="7166767"/>
          </a:xfrm>
        </p:spPr>
        <p:txBody>
          <a:bodyPr anchor="b"/>
          <a:lstStyle>
            <a:lvl1pPr marL="0" indent="0">
              <a:buNone/>
              <a:defRPr sz="1962"/>
            </a:lvl1pPr>
            <a:lvl2pPr marL="443878" indent="0">
              <a:buNone/>
              <a:defRPr sz="1766"/>
            </a:lvl2pPr>
            <a:lvl3pPr marL="887753" indent="0">
              <a:buNone/>
              <a:defRPr sz="1570"/>
            </a:lvl3pPr>
            <a:lvl4pPr marL="1331628" indent="0">
              <a:buNone/>
              <a:defRPr sz="1373"/>
            </a:lvl4pPr>
            <a:lvl5pPr marL="1775504" indent="0">
              <a:buNone/>
              <a:defRPr sz="1373"/>
            </a:lvl5pPr>
            <a:lvl6pPr marL="2219381" indent="0">
              <a:buNone/>
              <a:defRPr sz="1373"/>
            </a:lvl6pPr>
            <a:lvl7pPr marL="2663257" indent="0">
              <a:buNone/>
              <a:defRPr sz="1373"/>
            </a:lvl7pPr>
            <a:lvl8pPr marL="3107134" indent="0">
              <a:buNone/>
              <a:defRPr sz="1373"/>
            </a:lvl8pPr>
            <a:lvl9pPr marL="3551010" indent="0">
              <a:buNone/>
              <a:defRPr sz="13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BD5D0-F4DE-4EC1-ADD5-23B5B0C566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086" y="9463505"/>
            <a:ext cx="18558098" cy="19655790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8608" y="9463505"/>
            <a:ext cx="18558098" cy="19655790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94F61-EEC0-42D0-9F7F-ED8CF01FB9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896" y="1311575"/>
            <a:ext cx="39525986" cy="545994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6894" y="7332941"/>
            <a:ext cx="19405149" cy="3056381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78" indent="0">
              <a:buNone/>
              <a:defRPr sz="1962" b="1"/>
            </a:lvl2pPr>
            <a:lvl3pPr marL="887753" indent="0">
              <a:buNone/>
              <a:defRPr sz="1766" b="1"/>
            </a:lvl3pPr>
            <a:lvl4pPr marL="1331628" indent="0">
              <a:buNone/>
              <a:defRPr sz="1570" b="1"/>
            </a:lvl4pPr>
            <a:lvl5pPr marL="1775504" indent="0">
              <a:buNone/>
              <a:defRPr sz="1570" b="1"/>
            </a:lvl5pPr>
            <a:lvl6pPr marL="2219381" indent="0">
              <a:buNone/>
              <a:defRPr sz="1570" b="1"/>
            </a:lvl6pPr>
            <a:lvl7pPr marL="2663257" indent="0">
              <a:buNone/>
              <a:defRPr sz="1570" b="1"/>
            </a:lvl7pPr>
            <a:lvl8pPr marL="3107134" indent="0">
              <a:buNone/>
              <a:defRPr sz="1570" b="1"/>
            </a:lvl8pPr>
            <a:lvl9pPr marL="35510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6894" y="10389320"/>
            <a:ext cx="19405149" cy="18874781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0939" y="7332941"/>
            <a:ext cx="19411942" cy="3056381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78" indent="0">
              <a:buNone/>
              <a:defRPr sz="1962" b="1"/>
            </a:lvl2pPr>
            <a:lvl3pPr marL="887753" indent="0">
              <a:buNone/>
              <a:defRPr sz="1766" b="1"/>
            </a:lvl3pPr>
            <a:lvl4pPr marL="1331628" indent="0">
              <a:buNone/>
              <a:defRPr sz="1570" b="1"/>
            </a:lvl4pPr>
            <a:lvl5pPr marL="1775504" indent="0">
              <a:buNone/>
              <a:defRPr sz="1570" b="1"/>
            </a:lvl5pPr>
            <a:lvl6pPr marL="2219381" indent="0">
              <a:buNone/>
              <a:defRPr sz="1570" b="1"/>
            </a:lvl6pPr>
            <a:lvl7pPr marL="2663257" indent="0">
              <a:buNone/>
              <a:defRPr sz="1570" b="1"/>
            </a:lvl7pPr>
            <a:lvl8pPr marL="3107134" indent="0">
              <a:buNone/>
              <a:defRPr sz="1570" b="1"/>
            </a:lvl8pPr>
            <a:lvl9pPr marL="35510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10939" y="10389320"/>
            <a:ext cx="19411942" cy="18874781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95BD7-569B-41E2-B503-D7D0485F7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E0F8-3674-42D9-B4CD-59527A1AFF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85FA0-F4D8-4653-A0A6-8D0AF1F3F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900" y="1304456"/>
            <a:ext cx="14447414" cy="5551335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2015" y="1304455"/>
            <a:ext cx="24550864" cy="27959649"/>
          </a:xfrm>
        </p:spPr>
        <p:txBody>
          <a:bodyPr/>
          <a:lstStyle>
            <a:lvl1pPr>
              <a:defRPr sz="3138"/>
            </a:lvl1pPr>
            <a:lvl2pPr>
              <a:defRPr sz="2748"/>
            </a:lvl2pPr>
            <a:lvl3pPr>
              <a:defRPr sz="2355"/>
            </a:lvl3pPr>
            <a:lvl4pPr>
              <a:defRPr sz="1962"/>
            </a:lvl4pPr>
            <a:lvl5pPr>
              <a:defRPr sz="1962"/>
            </a:lvl5pPr>
            <a:lvl6pPr>
              <a:defRPr sz="1962"/>
            </a:lvl6pPr>
            <a:lvl7pPr>
              <a:defRPr sz="1962"/>
            </a:lvl7pPr>
            <a:lvl8pPr>
              <a:defRPr sz="1962"/>
            </a:lvl8pPr>
            <a:lvl9pPr>
              <a:defRPr sz="19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6900" y="6855791"/>
            <a:ext cx="14447414" cy="22408313"/>
          </a:xfrm>
        </p:spPr>
        <p:txBody>
          <a:bodyPr/>
          <a:lstStyle>
            <a:lvl1pPr marL="0" indent="0">
              <a:buNone/>
              <a:defRPr sz="1373"/>
            </a:lvl1pPr>
            <a:lvl2pPr marL="443878" indent="0">
              <a:buNone/>
              <a:defRPr sz="1177"/>
            </a:lvl2pPr>
            <a:lvl3pPr marL="887753" indent="0">
              <a:buNone/>
              <a:defRPr sz="982"/>
            </a:lvl3pPr>
            <a:lvl4pPr marL="1331628" indent="0">
              <a:buNone/>
              <a:defRPr sz="883"/>
            </a:lvl4pPr>
            <a:lvl5pPr marL="1775504" indent="0">
              <a:buNone/>
              <a:defRPr sz="883"/>
            </a:lvl5pPr>
            <a:lvl6pPr marL="2219381" indent="0">
              <a:buNone/>
              <a:defRPr sz="883"/>
            </a:lvl6pPr>
            <a:lvl7pPr marL="2663257" indent="0">
              <a:buNone/>
              <a:defRPr sz="883"/>
            </a:lvl7pPr>
            <a:lvl8pPr marL="3107134" indent="0">
              <a:buNone/>
              <a:defRPr sz="883"/>
            </a:lvl8pPr>
            <a:lvl9pPr marL="35510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E973E-CBBE-46C5-9047-6085E396B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8661" y="22931757"/>
            <a:ext cx="26351412" cy="2707419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8661" y="2927005"/>
            <a:ext cx="26351412" cy="19655790"/>
          </a:xfrm>
        </p:spPr>
        <p:txBody>
          <a:bodyPr/>
          <a:lstStyle>
            <a:lvl1pPr marL="0" indent="0">
              <a:buNone/>
              <a:defRPr sz="3138"/>
            </a:lvl1pPr>
            <a:lvl2pPr marL="443878" indent="0">
              <a:buNone/>
              <a:defRPr sz="2748"/>
            </a:lvl2pPr>
            <a:lvl3pPr marL="887753" indent="0">
              <a:buNone/>
              <a:defRPr sz="2355"/>
            </a:lvl3pPr>
            <a:lvl4pPr marL="1331628" indent="0">
              <a:buNone/>
              <a:defRPr sz="1962"/>
            </a:lvl4pPr>
            <a:lvl5pPr marL="1775504" indent="0">
              <a:buNone/>
              <a:defRPr sz="1962"/>
            </a:lvl5pPr>
            <a:lvl6pPr marL="2219381" indent="0">
              <a:buNone/>
              <a:defRPr sz="1962"/>
            </a:lvl6pPr>
            <a:lvl7pPr marL="2663257" indent="0">
              <a:buNone/>
              <a:defRPr sz="1962"/>
            </a:lvl7pPr>
            <a:lvl8pPr marL="3107134" indent="0">
              <a:buNone/>
              <a:defRPr sz="1962"/>
            </a:lvl8pPr>
            <a:lvl9pPr marL="3551010" indent="0">
              <a:buNone/>
              <a:defRPr sz="196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8661" y="25639177"/>
            <a:ext cx="26351412" cy="3844510"/>
          </a:xfrm>
        </p:spPr>
        <p:txBody>
          <a:bodyPr/>
          <a:lstStyle>
            <a:lvl1pPr marL="0" indent="0">
              <a:buNone/>
              <a:defRPr sz="1373"/>
            </a:lvl1pPr>
            <a:lvl2pPr marL="443878" indent="0">
              <a:buNone/>
              <a:defRPr sz="1177"/>
            </a:lvl2pPr>
            <a:lvl3pPr marL="887753" indent="0">
              <a:buNone/>
              <a:defRPr sz="982"/>
            </a:lvl3pPr>
            <a:lvl4pPr marL="1331628" indent="0">
              <a:buNone/>
              <a:defRPr sz="883"/>
            </a:lvl4pPr>
            <a:lvl5pPr marL="1775504" indent="0">
              <a:buNone/>
              <a:defRPr sz="883"/>
            </a:lvl5pPr>
            <a:lvl6pPr marL="2219381" indent="0">
              <a:buNone/>
              <a:defRPr sz="883"/>
            </a:lvl6pPr>
            <a:lvl7pPr marL="2663257" indent="0">
              <a:buNone/>
              <a:defRPr sz="883"/>
            </a:lvl7pPr>
            <a:lvl8pPr marL="3107134" indent="0">
              <a:buNone/>
              <a:defRPr sz="883"/>
            </a:lvl8pPr>
            <a:lvl9pPr marL="35510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5CBBB-67D1-4B94-8066-8436FB2F6C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3078" y="2912761"/>
            <a:ext cx="37333621" cy="545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3078" y="9463505"/>
            <a:ext cx="37333621" cy="1965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3086" y="29846893"/>
            <a:ext cx="9149953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defTabSz="4133597">
              <a:defRPr sz="628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006837" y="29846893"/>
            <a:ext cx="13906117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ctr" defTabSz="4133597">
              <a:defRPr sz="628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76752" y="29846893"/>
            <a:ext cx="9149953" cy="21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r" defTabSz="4133597">
              <a:defRPr sz="6280"/>
            </a:lvl1pPr>
          </a:lstStyle>
          <a:p>
            <a:fld id="{8CE4E16E-D581-4849-A5D8-34D9947FFE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2pPr>
      <a:lvl3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3pPr>
      <a:lvl4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4pPr>
      <a:lvl5pPr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5pPr>
      <a:lvl6pPr marL="443878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6pPr>
      <a:lvl7pPr marL="887753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7pPr>
      <a:lvl8pPr marL="1331628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8pPr>
      <a:lvl9pPr marL="1775504" algn="ctr" defTabSz="4133597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9pPr>
    </p:titleStyle>
    <p:bodyStyle>
      <a:lvl1pPr marL="1550484" indent="-1550484" algn="l" defTabSz="4133597" rtl="0" eaLnBrk="0" fontAlgn="base" hangingPunct="0">
        <a:spcBef>
          <a:spcPct val="20000"/>
        </a:spcBef>
        <a:spcAft>
          <a:spcPct val="0"/>
        </a:spcAft>
        <a:buChar char="•"/>
        <a:defRPr sz="14424">
          <a:solidFill>
            <a:schemeClr val="tx1"/>
          </a:solidFill>
          <a:latin typeface="+mn-lt"/>
          <a:ea typeface="+mn-ea"/>
          <a:cs typeface="+mn-cs"/>
        </a:defRPr>
      </a:lvl1pPr>
      <a:lvl2pPr marL="3358354" indent="-1291556" algn="l" defTabSz="4133597" rtl="0" eaLnBrk="0" fontAlgn="base" hangingPunct="0">
        <a:spcBef>
          <a:spcPct val="20000"/>
        </a:spcBef>
        <a:spcAft>
          <a:spcPct val="0"/>
        </a:spcAft>
        <a:buChar char="–"/>
        <a:defRPr sz="12756">
          <a:solidFill>
            <a:schemeClr val="tx1"/>
          </a:solidFill>
          <a:latin typeface="+mn-lt"/>
        </a:defRPr>
      </a:lvl2pPr>
      <a:lvl3pPr marL="5167765" indent="-1034169" algn="l" defTabSz="4133597" rtl="0" eaLnBrk="0" fontAlgn="base" hangingPunct="0">
        <a:spcBef>
          <a:spcPct val="20000"/>
        </a:spcBef>
        <a:spcAft>
          <a:spcPct val="0"/>
        </a:spcAft>
        <a:buChar char="•"/>
        <a:defRPr sz="10890">
          <a:solidFill>
            <a:schemeClr val="tx1"/>
          </a:solidFill>
          <a:latin typeface="+mn-lt"/>
        </a:defRPr>
      </a:lvl3pPr>
      <a:lvl4pPr marL="7234566" indent="-1032629" algn="l" defTabSz="4133597" rtl="0" eaLnBrk="0" fontAlgn="base" hangingPunct="0">
        <a:spcBef>
          <a:spcPct val="20000"/>
        </a:spcBef>
        <a:spcAft>
          <a:spcPct val="0"/>
        </a:spcAft>
        <a:buChar char="–"/>
        <a:defRPr sz="9029">
          <a:solidFill>
            <a:schemeClr val="tx1"/>
          </a:solidFill>
          <a:latin typeface="+mn-lt"/>
        </a:defRPr>
      </a:lvl4pPr>
      <a:lvl5pPr marL="9301363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5pPr>
      <a:lvl6pPr marL="9745239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6pPr>
      <a:lvl7pPr marL="10189115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7pPr>
      <a:lvl8pPr marL="10632991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8pPr>
      <a:lvl9pPr marL="11076869" indent="-1032629" algn="l" defTabSz="4133597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1pPr>
      <a:lvl2pPr marL="443878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2pPr>
      <a:lvl3pPr marL="887753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3pPr>
      <a:lvl4pPr marL="1331628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4pPr>
      <a:lvl5pPr marL="1775504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5pPr>
      <a:lvl6pPr marL="2219381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6pPr>
      <a:lvl7pPr marL="2663257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7pPr>
      <a:lvl8pPr marL="3107134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8pPr>
      <a:lvl9pPr marL="3551010" algn="l" defTabSz="887753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jaune, orange, Ambré&#10;&#10;Description générée automatiquement">
            <a:extLst>
              <a:ext uri="{FF2B5EF4-FFF2-40B4-BE49-F238E27FC236}">
                <a16:creationId xmlns:a16="http://schemas.microsoft.com/office/drawing/2014/main" id="{6DDE4906-4950-D026-0352-0528F6EF1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43919775" cy="32764921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id="{A732A643-95EA-BC03-D340-5B9801D7757A}"/>
              </a:ext>
            </a:extLst>
          </p:cNvPr>
          <p:cNvSpPr/>
          <p:nvPr/>
        </p:nvSpPr>
        <p:spPr>
          <a:xfrm>
            <a:off x="38417722" y="-99039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E72A77"/>
          </a:solidFill>
        </p:spPr>
        <p:txBody>
          <a:bodyPr/>
          <a:lstStyle/>
          <a:p>
            <a:endParaRPr lang="fr-CA"/>
          </a:p>
        </p:txBody>
      </p:sp>
      <p:sp>
        <p:nvSpPr>
          <p:cNvPr id="17" name="Text Box 159">
            <a:extLst>
              <a:ext uri="{FF2B5EF4-FFF2-40B4-BE49-F238E27FC236}">
                <a16:creationId xmlns:a16="http://schemas.microsoft.com/office/drawing/2014/main" id="{558BCA18-B56C-ECE2-0143-5C0BD627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97" y="993033"/>
            <a:ext cx="42110973" cy="6087584"/>
          </a:xfrm>
          <a:prstGeom prst="rect">
            <a:avLst/>
          </a:prstGeom>
          <a:solidFill>
            <a:srgbClr val="E72A77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10" name="Text Box 159">
            <a:extLst>
              <a:ext uri="{FF2B5EF4-FFF2-40B4-BE49-F238E27FC236}">
                <a16:creationId xmlns:a16="http://schemas.microsoft.com/office/drawing/2014/main" id="{AD8A4F7C-EC03-5AE1-F30F-0E0FE371E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2263" y="7954018"/>
            <a:ext cx="13177364" cy="14503811"/>
          </a:xfrm>
          <a:prstGeom prst="rect">
            <a:avLst/>
          </a:prstGeom>
          <a:solidFill>
            <a:srgbClr val="00AADB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8321" name="Text Box 129"/>
          <p:cNvSpPr txBox="1">
            <a:spLocks noChangeArrowheads="1"/>
          </p:cNvSpPr>
          <p:nvPr/>
        </p:nvSpPr>
        <p:spPr bwMode="auto">
          <a:xfrm>
            <a:off x="1117600" y="1222253"/>
            <a:ext cx="41714057" cy="5675436"/>
          </a:xfrm>
          <a:prstGeom prst="rect">
            <a:avLst/>
          </a:prstGeom>
          <a:solidFill>
            <a:srgbClr val="1A4E7A"/>
          </a:solidFill>
          <a:ln w="76200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762659388">
                  <a:custGeom>
                    <a:avLst/>
                    <a:gdLst>
                      <a:gd name="connsiteX0" fmla="*/ 0 w 30030881"/>
                      <a:gd name="connsiteY0" fmla="*/ 0 h 5675436"/>
                      <a:gd name="connsiteX1" fmla="*/ 97775 w 30030881"/>
                      <a:gd name="connsiteY1" fmla="*/ 0 h 5675436"/>
                      <a:gd name="connsiteX2" fmla="*/ 1396785 w 30030881"/>
                      <a:gd name="connsiteY2" fmla="*/ 0 h 5675436"/>
                      <a:gd name="connsiteX3" fmla="*/ 2095178 w 30030881"/>
                      <a:gd name="connsiteY3" fmla="*/ 0 h 5675436"/>
                      <a:gd name="connsiteX4" fmla="*/ 2493262 w 30030881"/>
                      <a:gd name="connsiteY4" fmla="*/ 0 h 5675436"/>
                      <a:gd name="connsiteX5" fmla="*/ 2891345 w 30030881"/>
                      <a:gd name="connsiteY5" fmla="*/ 0 h 5675436"/>
                      <a:gd name="connsiteX6" fmla="*/ 4190355 w 30030881"/>
                      <a:gd name="connsiteY6" fmla="*/ 0 h 5675436"/>
                      <a:gd name="connsiteX7" fmla="*/ 4288130 w 30030881"/>
                      <a:gd name="connsiteY7" fmla="*/ 0 h 5675436"/>
                      <a:gd name="connsiteX8" fmla="*/ 4986523 w 30030881"/>
                      <a:gd name="connsiteY8" fmla="*/ 0 h 5675436"/>
                      <a:gd name="connsiteX9" fmla="*/ 5384607 w 30030881"/>
                      <a:gd name="connsiteY9" fmla="*/ 0 h 5675436"/>
                      <a:gd name="connsiteX10" fmla="*/ 5482382 w 30030881"/>
                      <a:gd name="connsiteY10" fmla="*/ 0 h 5675436"/>
                      <a:gd name="connsiteX11" fmla="*/ 5580157 w 30030881"/>
                      <a:gd name="connsiteY11" fmla="*/ 0 h 5675436"/>
                      <a:gd name="connsiteX12" fmla="*/ 6278549 w 30030881"/>
                      <a:gd name="connsiteY12" fmla="*/ 0 h 5675436"/>
                      <a:gd name="connsiteX13" fmla="*/ 7277251 w 30030881"/>
                      <a:gd name="connsiteY13" fmla="*/ 0 h 5675436"/>
                      <a:gd name="connsiteX14" fmla="*/ 7975643 w 30030881"/>
                      <a:gd name="connsiteY14" fmla="*/ 0 h 5675436"/>
                      <a:gd name="connsiteX15" fmla="*/ 8674036 w 30030881"/>
                      <a:gd name="connsiteY15" fmla="*/ 0 h 5675436"/>
                      <a:gd name="connsiteX16" fmla="*/ 9672737 w 30030881"/>
                      <a:gd name="connsiteY16" fmla="*/ 0 h 5675436"/>
                      <a:gd name="connsiteX17" fmla="*/ 9770512 w 30030881"/>
                      <a:gd name="connsiteY17" fmla="*/ 0 h 5675436"/>
                      <a:gd name="connsiteX18" fmla="*/ 10168596 w 30030881"/>
                      <a:gd name="connsiteY18" fmla="*/ 0 h 5675436"/>
                      <a:gd name="connsiteX19" fmla="*/ 9966062 w 30030881"/>
                      <a:gd name="connsiteY19" fmla="*/ 0 h 5675436"/>
                      <a:gd name="connsiteX20" fmla="*/ 10664455 w 30030881"/>
                      <a:gd name="connsiteY20" fmla="*/ 0 h 5675436"/>
                      <a:gd name="connsiteX21" fmla="*/ 11963465 w 30030881"/>
                      <a:gd name="connsiteY21" fmla="*/ 0 h 5675436"/>
                      <a:gd name="connsiteX22" fmla="*/ 12361549 w 30030881"/>
                      <a:gd name="connsiteY22" fmla="*/ 0 h 5675436"/>
                      <a:gd name="connsiteX23" fmla="*/ 12159015 w 30030881"/>
                      <a:gd name="connsiteY23" fmla="*/ 0 h 5675436"/>
                      <a:gd name="connsiteX24" fmla="*/ 13458025 w 30030881"/>
                      <a:gd name="connsiteY24" fmla="*/ 0 h 5675436"/>
                      <a:gd name="connsiteX25" fmla="*/ 14456726 w 30030881"/>
                      <a:gd name="connsiteY25" fmla="*/ 0 h 5675436"/>
                      <a:gd name="connsiteX26" fmla="*/ 15755737 w 30030881"/>
                      <a:gd name="connsiteY26" fmla="*/ 0 h 5675436"/>
                      <a:gd name="connsiteX27" fmla="*/ 15853512 w 30030881"/>
                      <a:gd name="connsiteY27" fmla="*/ 0 h 5675436"/>
                      <a:gd name="connsiteX28" fmla="*/ 16852213 w 30030881"/>
                      <a:gd name="connsiteY28" fmla="*/ 0 h 5675436"/>
                      <a:gd name="connsiteX29" fmla="*/ 16949988 w 30030881"/>
                      <a:gd name="connsiteY29" fmla="*/ 0 h 5675436"/>
                      <a:gd name="connsiteX30" fmla="*/ 17047763 w 30030881"/>
                      <a:gd name="connsiteY30" fmla="*/ 0 h 5675436"/>
                      <a:gd name="connsiteX31" fmla="*/ 17145538 w 30030881"/>
                      <a:gd name="connsiteY31" fmla="*/ 0 h 5675436"/>
                      <a:gd name="connsiteX32" fmla="*/ 16943004 w 30030881"/>
                      <a:gd name="connsiteY32" fmla="*/ 0 h 5675436"/>
                      <a:gd name="connsiteX33" fmla="*/ 16740470 w 30030881"/>
                      <a:gd name="connsiteY33" fmla="*/ 0 h 5675436"/>
                      <a:gd name="connsiteX34" fmla="*/ 17138554 w 30030881"/>
                      <a:gd name="connsiteY34" fmla="*/ 0 h 5675436"/>
                      <a:gd name="connsiteX35" fmla="*/ 16936020 w 30030881"/>
                      <a:gd name="connsiteY35" fmla="*/ 0 h 5675436"/>
                      <a:gd name="connsiteX36" fmla="*/ 17334104 w 30030881"/>
                      <a:gd name="connsiteY36" fmla="*/ 0 h 5675436"/>
                      <a:gd name="connsiteX37" fmla="*/ 17431879 w 30030881"/>
                      <a:gd name="connsiteY37" fmla="*/ 0 h 5675436"/>
                      <a:gd name="connsiteX38" fmla="*/ 17829963 w 30030881"/>
                      <a:gd name="connsiteY38" fmla="*/ 0 h 5675436"/>
                      <a:gd name="connsiteX39" fmla="*/ 17627429 w 30030881"/>
                      <a:gd name="connsiteY39" fmla="*/ 0 h 5675436"/>
                      <a:gd name="connsiteX40" fmla="*/ 18926439 w 30030881"/>
                      <a:gd name="connsiteY40" fmla="*/ 0 h 5675436"/>
                      <a:gd name="connsiteX41" fmla="*/ 19624832 w 30030881"/>
                      <a:gd name="connsiteY41" fmla="*/ 0 h 5675436"/>
                      <a:gd name="connsiteX42" fmla="*/ 19422298 w 30030881"/>
                      <a:gd name="connsiteY42" fmla="*/ 0 h 5675436"/>
                      <a:gd name="connsiteX43" fmla="*/ 19520073 w 30030881"/>
                      <a:gd name="connsiteY43" fmla="*/ 0 h 5675436"/>
                      <a:gd name="connsiteX44" fmla="*/ 19617848 w 30030881"/>
                      <a:gd name="connsiteY44" fmla="*/ 0 h 5675436"/>
                      <a:gd name="connsiteX45" fmla="*/ 19715623 w 30030881"/>
                      <a:gd name="connsiteY45" fmla="*/ 0 h 5675436"/>
                      <a:gd name="connsiteX46" fmla="*/ 19813398 w 30030881"/>
                      <a:gd name="connsiteY46" fmla="*/ 0 h 5675436"/>
                      <a:gd name="connsiteX47" fmla="*/ 20511790 w 30030881"/>
                      <a:gd name="connsiteY47" fmla="*/ 0 h 5675436"/>
                      <a:gd name="connsiteX48" fmla="*/ 20909874 w 30030881"/>
                      <a:gd name="connsiteY48" fmla="*/ 0 h 5675436"/>
                      <a:gd name="connsiteX49" fmla="*/ 21608266 w 30030881"/>
                      <a:gd name="connsiteY49" fmla="*/ 0 h 5675436"/>
                      <a:gd name="connsiteX50" fmla="*/ 21405733 w 30030881"/>
                      <a:gd name="connsiteY50" fmla="*/ 0 h 5675436"/>
                      <a:gd name="connsiteX51" fmla="*/ 22404434 w 30030881"/>
                      <a:gd name="connsiteY51" fmla="*/ 0 h 5675436"/>
                      <a:gd name="connsiteX52" fmla="*/ 23703444 w 30030881"/>
                      <a:gd name="connsiteY52" fmla="*/ 0 h 5675436"/>
                      <a:gd name="connsiteX53" fmla="*/ 24401837 w 30030881"/>
                      <a:gd name="connsiteY53" fmla="*/ 0 h 5675436"/>
                      <a:gd name="connsiteX54" fmla="*/ 24499612 w 30030881"/>
                      <a:gd name="connsiteY54" fmla="*/ 0 h 5675436"/>
                      <a:gd name="connsiteX55" fmla="*/ 24597387 w 30030881"/>
                      <a:gd name="connsiteY55" fmla="*/ 0 h 5675436"/>
                      <a:gd name="connsiteX56" fmla="*/ 25596088 w 30030881"/>
                      <a:gd name="connsiteY56" fmla="*/ 0 h 5675436"/>
                      <a:gd name="connsiteX57" fmla="*/ 25994172 w 30030881"/>
                      <a:gd name="connsiteY57" fmla="*/ 0 h 5675436"/>
                      <a:gd name="connsiteX58" fmla="*/ 27293182 w 30030881"/>
                      <a:gd name="connsiteY58" fmla="*/ 0 h 5675436"/>
                      <a:gd name="connsiteX59" fmla="*/ 28291883 w 30030881"/>
                      <a:gd name="connsiteY59" fmla="*/ 0 h 5675436"/>
                      <a:gd name="connsiteX60" fmla="*/ 28689967 w 30030881"/>
                      <a:gd name="connsiteY60" fmla="*/ 0 h 5675436"/>
                      <a:gd name="connsiteX61" fmla="*/ 30030881 w 30030881"/>
                      <a:gd name="connsiteY61" fmla="*/ 0 h 5675436"/>
                      <a:gd name="connsiteX62" fmla="*/ 30030881 w 30030881"/>
                      <a:gd name="connsiteY62" fmla="*/ 630604 h 5675436"/>
                      <a:gd name="connsiteX63" fmla="*/ 30030881 w 30030881"/>
                      <a:gd name="connsiteY63" fmla="*/ 1090945 h 5675436"/>
                      <a:gd name="connsiteX64" fmla="*/ 30030881 w 30030881"/>
                      <a:gd name="connsiteY64" fmla="*/ 1608040 h 5675436"/>
                      <a:gd name="connsiteX65" fmla="*/ 30030881 w 30030881"/>
                      <a:gd name="connsiteY65" fmla="*/ 2352153 h 5675436"/>
                      <a:gd name="connsiteX66" fmla="*/ 30030881 w 30030881"/>
                      <a:gd name="connsiteY66" fmla="*/ 2926003 h 5675436"/>
                      <a:gd name="connsiteX67" fmla="*/ 30030881 w 30030881"/>
                      <a:gd name="connsiteY67" fmla="*/ 3556607 h 5675436"/>
                      <a:gd name="connsiteX68" fmla="*/ 30030881 w 30030881"/>
                      <a:gd name="connsiteY68" fmla="*/ 4130456 h 5675436"/>
                      <a:gd name="connsiteX69" fmla="*/ 30030881 w 30030881"/>
                      <a:gd name="connsiteY69" fmla="*/ 4761060 h 5675436"/>
                      <a:gd name="connsiteX70" fmla="*/ 30030881 w 30030881"/>
                      <a:gd name="connsiteY70" fmla="*/ 5675436 h 5675436"/>
                      <a:gd name="connsiteX71" fmla="*/ 28731871 w 30030881"/>
                      <a:gd name="connsiteY71" fmla="*/ 5675436 h 5675436"/>
                      <a:gd name="connsiteX72" fmla="*/ 28333787 w 30030881"/>
                      <a:gd name="connsiteY72" fmla="*/ 5675436 h 5675436"/>
                      <a:gd name="connsiteX73" fmla="*/ 28236012 w 30030881"/>
                      <a:gd name="connsiteY73" fmla="*/ 5675436 h 5675436"/>
                      <a:gd name="connsiteX74" fmla="*/ 28138237 w 30030881"/>
                      <a:gd name="connsiteY74" fmla="*/ 5675436 h 5675436"/>
                      <a:gd name="connsiteX75" fmla="*/ 27139536 w 30030881"/>
                      <a:gd name="connsiteY75" fmla="*/ 5675436 h 5675436"/>
                      <a:gd name="connsiteX76" fmla="*/ 26140834 w 30030881"/>
                      <a:gd name="connsiteY76" fmla="*/ 5675436 h 5675436"/>
                      <a:gd name="connsiteX77" fmla="*/ 24841824 w 30030881"/>
                      <a:gd name="connsiteY77" fmla="*/ 5675436 h 5675436"/>
                      <a:gd name="connsiteX78" fmla="*/ 24744049 w 30030881"/>
                      <a:gd name="connsiteY78" fmla="*/ 5675436 h 5675436"/>
                      <a:gd name="connsiteX79" fmla="*/ 24345965 w 30030881"/>
                      <a:gd name="connsiteY79" fmla="*/ 5675436 h 5675436"/>
                      <a:gd name="connsiteX80" fmla="*/ 24248190 w 30030881"/>
                      <a:gd name="connsiteY80" fmla="*/ 5675436 h 5675436"/>
                      <a:gd name="connsiteX81" fmla="*/ 24150415 w 30030881"/>
                      <a:gd name="connsiteY81" fmla="*/ 5675436 h 5675436"/>
                      <a:gd name="connsiteX82" fmla="*/ 23452023 w 30030881"/>
                      <a:gd name="connsiteY82" fmla="*/ 5675436 h 5675436"/>
                      <a:gd name="connsiteX83" fmla="*/ 22153013 w 30030881"/>
                      <a:gd name="connsiteY83" fmla="*/ 5675436 h 5675436"/>
                      <a:gd name="connsiteX84" fmla="*/ 22355547 w 30030881"/>
                      <a:gd name="connsiteY84" fmla="*/ 5675436 h 5675436"/>
                      <a:gd name="connsiteX85" fmla="*/ 21056536 w 30030881"/>
                      <a:gd name="connsiteY85" fmla="*/ 5675436 h 5675436"/>
                      <a:gd name="connsiteX86" fmla="*/ 20358144 w 30030881"/>
                      <a:gd name="connsiteY86" fmla="*/ 5675436 h 5675436"/>
                      <a:gd name="connsiteX87" fmla="*/ 19059134 w 30030881"/>
                      <a:gd name="connsiteY87" fmla="*/ 5675436 h 5675436"/>
                      <a:gd name="connsiteX88" fmla="*/ 18060432 w 30030881"/>
                      <a:gd name="connsiteY88" fmla="*/ 5675436 h 5675436"/>
                      <a:gd name="connsiteX89" fmla="*/ 16761422 w 30030881"/>
                      <a:gd name="connsiteY89" fmla="*/ 5675436 h 5675436"/>
                      <a:gd name="connsiteX90" fmla="*/ 16063029 w 30030881"/>
                      <a:gd name="connsiteY90" fmla="*/ 5675436 h 5675436"/>
                      <a:gd name="connsiteX91" fmla="*/ 15064328 w 30030881"/>
                      <a:gd name="connsiteY91" fmla="*/ 5675436 h 5675436"/>
                      <a:gd name="connsiteX92" fmla="*/ 15266862 w 30030881"/>
                      <a:gd name="connsiteY92" fmla="*/ 5675436 h 5675436"/>
                      <a:gd name="connsiteX93" fmla="*/ 14568469 w 30030881"/>
                      <a:gd name="connsiteY93" fmla="*/ 5675436 h 5675436"/>
                      <a:gd name="connsiteX94" fmla="*/ 13269459 w 30030881"/>
                      <a:gd name="connsiteY94" fmla="*/ 5675436 h 5675436"/>
                      <a:gd name="connsiteX95" fmla="*/ 13471993 w 30030881"/>
                      <a:gd name="connsiteY95" fmla="*/ 5675436 h 5675436"/>
                      <a:gd name="connsiteX96" fmla="*/ 12473292 w 30030881"/>
                      <a:gd name="connsiteY96" fmla="*/ 5675436 h 5675436"/>
                      <a:gd name="connsiteX97" fmla="*/ 12075208 w 30030881"/>
                      <a:gd name="connsiteY97" fmla="*/ 5675436 h 5675436"/>
                      <a:gd name="connsiteX98" fmla="*/ 11677124 w 30030881"/>
                      <a:gd name="connsiteY98" fmla="*/ 5675436 h 5675436"/>
                      <a:gd name="connsiteX99" fmla="*/ 11579349 w 30030881"/>
                      <a:gd name="connsiteY99" fmla="*/ 5675436 h 5675436"/>
                      <a:gd name="connsiteX100" fmla="*/ 10580648 w 30030881"/>
                      <a:gd name="connsiteY100" fmla="*/ 5675436 h 5675436"/>
                      <a:gd name="connsiteX101" fmla="*/ 9281637 w 30030881"/>
                      <a:gd name="connsiteY101" fmla="*/ 5675436 h 5675436"/>
                      <a:gd name="connsiteX102" fmla="*/ 8883554 w 30030881"/>
                      <a:gd name="connsiteY102" fmla="*/ 5675436 h 5675436"/>
                      <a:gd name="connsiteX103" fmla="*/ 8485470 w 30030881"/>
                      <a:gd name="connsiteY103" fmla="*/ 5675436 h 5675436"/>
                      <a:gd name="connsiteX104" fmla="*/ 8087386 w 30030881"/>
                      <a:gd name="connsiteY104" fmla="*/ 5675436 h 5675436"/>
                      <a:gd name="connsiteX105" fmla="*/ 7689302 w 30030881"/>
                      <a:gd name="connsiteY105" fmla="*/ 5675436 h 5675436"/>
                      <a:gd name="connsiteX106" fmla="*/ 6690601 w 30030881"/>
                      <a:gd name="connsiteY106" fmla="*/ 5675436 h 5675436"/>
                      <a:gd name="connsiteX107" fmla="*/ 5992208 w 30030881"/>
                      <a:gd name="connsiteY107" fmla="*/ 5675436 h 5675436"/>
                      <a:gd name="connsiteX108" fmla="*/ 4993507 w 30030881"/>
                      <a:gd name="connsiteY108" fmla="*/ 5675436 h 5675436"/>
                      <a:gd name="connsiteX109" fmla="*/ 5196041 w 30030881"/>
                      <a:gd name="connsiteY109" fmla="*/ 5675436 h 5675436"/>
                      <a:gd name="connsiteX110" fmla="*/ 3897031 w 30030881"/>
                      <a:gd name="connsiteY110" fmla="*/ 5675436 h 5675436"/>
                      <a:gd name="connsiteX111" fmla="*/ 3498947 w 30030881"/>
                      <a:gd name="connsiteY111" fmla="*/ 5675436 h 5675436"/>
                      <a:gd name="connsiteX112" fmla="*/ 3701481 w 30030881"/>
                      <a:gd name="connsiteY112" fmla="*/ 5675436 h 5675436"/>
                      <a:gd name="connsiteX113" fmla="*/ 3904015 w 30030881"/>
                      <a:gd name="connsiteY113" fmla="*/ 5675436 h 5675436"/>
                      <a:gd name="connsiteX114" fmla="*/ 3505931 w 30030881"/>
                      <a:gd name="connsiteY114" fmla="*/ 5675436 h 5675436"/>
                      <a:gd name="connsiteX115" fmla="*/ 3107847 w 30030881"/>
                      <a:gd name="connsiteY115" fmla="*/ 5675436 h 5675436"/>
                      <a:gd name="connsiteX116" fmla="*/ 2409454 w 30030881"/>
                      <a:gd name="connsiteY116" fmla="*/ 5675436 h 5675436"/>
                      <a:gd name="connsiteX117" fmla="*/ 1410753 w 30030881"/>
                      <a:gd name="connsiteY117" fmla="*/ 5675436 h 5675436"/>
                      <a:gd name="connsiteX118" fmla="*/ 712360 w 30030881"/>
                      <a:gd name="connsiteY118" fmla="*/ 5675436 h 5675436"/>
                      <a:gd name="connsiteX119" fmla="*/ 0 w 30030881"/>
                      <a:gd name="connsiteY119" fmla="*/ 5675436 h 5675436"/>
                      <a:gd name="connsiteX120" fmla="*/ 0 w 30030881"/>
                      <a:gd name="connsiteY120" fmla="*/ 5215095 h 5675436"/>
                      <a:gd name="connsiteX121" fmla="*/ 0 w 30030881"/>
                      <a:gd name="connsiteY121" fmla="*/ 4754754 h 5675436"/>
                      <a:gd name="connsiteX122" fmla="*/ 0 w 30030881"/>
                      <a:gd name="connsiteY122" fmla="*/ 4180905 h 5675436"/>
                      <a:gd name="connsiteX123" fmla="*/ 0 w 30030881"/>
                      <a:gd name="connsiteY123" fmla="*/ 3436792 h 5675436"/>
                      <a:gd name="connsiteX124" fmla="*/ 0 w 30030881"/>
                      <a:gd name="connsiteY124" fmla="*/ 2749433 h 5675436"/>
                      <a:gd name="connsiteX125" fmla="*/ 0 w 30030881"/>
                      <a:gd name="connsiteY125" fmla="*/ 2289093 h 5675436"/>
                      <a:gd name="connsiteX126" fmla="*/ 0 w 30030881"/>
                      <a:gd name="connsiteY126" fmla="*/ 1601734 h 5675436"/>
                      <a:gd name="connsiteX127" fmla="*/ 0 w 30030881"/>
                      <a:gd name="connsiteY127" fmla="*/ 914376 h 5675436"/>
                      <a:gd name="connsiteX128" fmla="*/ 0 w 30030881"/>
                      <a:gd name="connsiteY128" fmla="*/ 0 h 5675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</a:cxnLst>
                    <a:rect l="l" t="t" r="r" b="b"/>
                    <a:pathLst>
                      <a:path w="30030881" h="5675436" fill="none" extrusionOk="0">
                        <a:moveTo>
                          <a:pt x="0" y="0"/>
                        </a:moveTo>
                        <a:cubicBezTo>
                          <a:pt x="36478" y="-1841"/>
                          <a:pt x="59516" y="-2906"/>
                          <a:pt x="97775" y="0"/>
                        </a:cubicBezTo>
                        <a:cubicBezTo>
                          <a:pt x="136034" y="2906"/>
                          <a:pt x="845889" y="48880"/>
                          <a:pt x="1396785" y="0"/>
                        </a:cubicBezTo>
                        <a:cubicBezTo>
                          <a:pt x="1947681" y="-48880"/>
                          <a:pt x="1772111" y="-18000"/>
                          <a:pt x="2095178" y="0"/>
                        </a:cubicBezTo>
                        <a:cubicBezTo>
                          <a:pt x="2418245" y="18000"/>
                          <a:pt x="2384054" y="16520"/>
                          <a:pt x="2493262" y="0"/>
                        </a:cubicBezTo>
                        <a:cubicBezTo>
                          <a:pt x="2602470" y="-16520"/>
                          <a:pt x="2789174" y="-9518"/>
                          <a:pt x="2891345" y="0"/>
                        </a:cubicBezTo>
                        <a:cubicBezTo>
                          <a:pt x="2993516" y="9518"/>
                          <a:pt x="3604037" y="-19999"/>
                          <a:pt x="4190355" y="0"/>
                        </a:cubicBezTo>
                        <a:cubicBezTo>
                          <a:pt x="4776673" y="19999"/>
                          <a:pt x="4251691" y="-2146"/>
                          <a:pt x="4288130" y="0"/>
                        </a:cubicBezTo>
                        <a:cubicBezTo>
                          <a:pt x="4324570" y="2146"/>
                          <a:pt x="4693015" y="27237"/>
                          <a:pt x="4986523" y="0"/>
                        </a:cubicBezTo>
                        <a:cubicBezTo>
                          <a:pt x="5280031" y="-27237"/>
                          <a:pt x="5202460" y="5357"/>
                          <a:pt x="5384607" y="0"/>
                        </a:cubicBezTo>
                        <a:cubicBezTo>
                          <a:pt x="5566754" y="-5357"/>
                          <a:pt x="5461595" y="2742"/>
                          <a:pt x="5482382" y="0"/>
                        </a:cubicBezTo>
                        <a:cubicBezTo>
                          <a:pt x="5503170" y="-2742"/>
                          <a:pt x="5544225" y="-3937"/>
                          <a:pt x="5580157" y="0"/>
                        </a:cubicBezTo>
                        <a:cubicBezTo>
                          <a:pt x="5616090" y="3937"/>
                          <a:pt x="6016514" y="-6742"/>
                          <a:pt x="6278549" y="0"/>
                        </a:cubicBezTo>
                        <a:cubicBezTo>
                          <a:pt x="6540584" y="6742"/>
                          <a:pt x="6884701" y="-39961"/>
                          <a:pt x="7277251" y="0"/>
                        </a:cubicBezTo>
                        <a:cubicBezTo>
                          <a:pt x="7669801" y="39961"/>
                          <a:pt x="7760816" y="15509"/>
                          <a:pt x="7975643" y="0"/>
                        </a:cubicBezTo>
                        <a:cubicBezTo>
                          <a:pt x="8190470" y="-15509"/>
                          <a:pt x="8400372" y="12263"/>
                          <a:pt x="8674036" y="0"/>
                        </a:cubicBezTo>
                        <a:cubicBezTo>
                          <a:pt x="8947700" y="-12263"/>
                          <a:pt x="9358636" y="-7621"/>
                          <a:pt x="9672737" y="0"/>
                        </a:cubicBezTo>
                        <a:cubicBezTo>
                          <a:pt x="9986838" y="7621"/>
                          <a:pt x="9726366" y="-392"/>
                          <a:pt x="9770512" y="0"/>
                        </a:cubicBezTo>
                        <a:cubicBezTo>
                          <a:pt x="9814658" y="392"/>
                          <a:pt x="10032154" y="4754"/>
                          <a:pt x="10168596" y="0"/>
                        </a:cubicBezTo>
                        <a:cubicBezTo>
                          <a:pt x="10032154" y="4754"/>
                          <a:pt x="10045634" y="-6351"/>
                          <a:pt x="9966062" y="0"/>
                        </a:cubicBezTo>
                        <a:cubicBezTo>
                          <a:pt x="10045634" y="-6351"/>
                          <a:pt x="10342029" y="2737"/>
                          <a:pt x="10664455" y="0"/>
                        </a:cubicBezTo>
                        <a:cubicBezTo>
                          <a:pt x="10986881" y="-2737"/>
                          <a:pt x="11672680" y="23799"/>
                          <a:pt x="11963465" y="0"/>
                        </a:cubicBezTo>
                        <a:cubicBezTo>
                          <a:pt x="12254250" y="-23799"/>
                          <a:pt x="12272045" y="14707"/>
                          <a:pt x="12361549" y="0"/>
                        </a:cubicBezTo>
                        <a:cubicBezTo>
                          <a:pt x="12272045" y="14707"/>
                          <a:pt x="12257061" y="-5269"/>
                          <a:pt x="12159015" y="0"/>
                        </a:cubicBezTo>
                        <a:cubicBezTo>
                          <a:pt x="12257061" y="-5269"/>
                          <a:pt x="12870433" y="-22691"/>
                          <a:pt x="13458025" y="0"/>
                        </a:cubicBezTo>
                        <a:cubicBezTo>
                          <a:pt x="14045617" y="22691"/>
                          <a:pt x="14007522" y="47901"/>
                          <a:pt x="14456726" y="0"/>
                        </a:cubicBezTo>
                        <a:cubicBezTo>
                          <a:pt x="14905930" y="-47901"/>
                          <a:pt x="15277565" y="-17793"/>
                          <a:pt x="15755737" y="0"/>
                        </a:cubicBezTo>
                        <a:cubicBezTo>
                          <a:pt x="16233909" y="17793"/>
                          <a:pt x="15817726" y="751"/>
                          <a:pt x="15853512" y="0"/>
                        </a:cubicBezTo>
                        <a:cubicBezTo>
                          <a:pt x="15889299" y="-751"/>
                          <a:pt x="16585590" y="5893"/>
                          <a:pt x="16852213" y="0"/>
                        </a:cubicBezTo>
                        <a:cubicBezTo>
                          <a:pt x="17118836" y="-5893"/>
                          <a:pt x="16921633" y="-1903"/>
                          <a:pt x="16949988" y="0"/>
                        </a:cubicBezTo>
                        <a:cubicBezTo>
                          <a:pt x="16978343" y="1903"/>
                          <a:pt x="17020399" y="-4887"/>
                          <a:pt x="17047763" y="0"/>
                        </a:cubicBezTo>
                        <a:cubicBezTo>
                          <a:pt x="17075127" y="4887"/>
                          <a:pt x="17112979" y="-1132"/>
                          <a:pt x="17145538" y="0"/>
                        </a:cubicBezTo>
                        <a:cubicBezTo>
                          <a:pt x="17112979" y="-1132"/>
                          <a:pt x="17015849" y="2933"/>
                          <a:pt x="16943004" y="0"/>
                        </a:cubicBezTo>
                        <a:cubicBezTo>
                          <a:pt x="16870159" y="-2933"/>
                          <a:pt x="16815663" y="-5334"/>
                          <a:pt x="16740470" y="0"/>
                        </a:cubicBezTo>
                        <a:cubicBezTo>
                          <a:pt x="16815663" y="-5334"/>
                          <a:pt x="16979408" y="12343"/>
                          <a:pt x="17138554" y="0"/>
                        </a:cubicBezTo>
                        <a:cubicBezTo>
                          <a:pt x="16979408" y="12343"/>
                          <a:pt x="16982267" y="-5194"/>
                          <a:pt x="16936020" y="0"/>
                        </a:cubicBezTo>
                        <a:cubicBezTo>
                          <a:pt x="16982267" y="-5194"/>
                          <a:pt x="17223421" y="13681"/>
                          <a:pt x="17334104" y="0"/>
                        </a:cubicBezTo>
                        <a:cubicBezTo>
                          <a:pt x="17444787" y="-13681"/>
                          <a:pt x="17406781" y="1614"/>
                          <a:pt x="17431879" y="0"/>
                        </a:cubicBezTo>
                        <a:cubicBezTo>
                          <a:pt x="17456978" y="-1614"/>
                          <a:pt x="17683503" y="-9508"/>
                          <a:pt x="17829963" y="0"/>
                        </a:cubicBezTo>
                        <a:cubicBezTo>
                          <a:pt x="17683503" y="-9508"/>
                          <a:pt x="17688859" y="-4329"/>
                          <a:pt x="17627429" y="0"/>
                        </a:cubicBezTo>
                        <a:cubicBezTo>
                          <a:pt x="17688859" y="-4329"/>
                          <a:pt x="18567367" y="22660"/>
                          <a:pt x="18926439" y="0"/>
                        </a:cubicBezTo>
                        <a:cubicBezTo>
                          <a:pt x="19285511" y="-22660"/>
                          <a:pt x="19401343" y="9623"/>
                          <a:pt x="19624832" y="0"/>
                        </a:cubicBezTo>
                        <a:cubicBezTo>
                          <a:pt x="19401343" y="9623"/>
                          <a:pt x="19511949" y="1728"/>
                          <a:pt x="19422298" y="0"/>
                        </a:cubicBezTo>
                        <a:cubicBezTo>
                          <a:pt x="19511949" y="1728"/>
                          <a:pt x="19471972" y="427"/>
                          <a:pt x="19520073" y="0"/>
                        </a:cubicBezTo>
                        <a:cubicBezTo>
                          <a:pt x="19568174" y="-427"/>
                          <a:pt x="19591155" y="1112"/>
                          <a:pt x="19617848" y="0"/>
                        </a:cubicBezTo>
                        <a:cubicBezTo>
                          <a:pt x="19644541" y="-1112"/>
                          <a:pt x="19694047" y="-156"/>
                          <a:pt x="19715623" y="0"/>
                        </a:cubicBezTo>
                        <a:cubicBezTo>
                          <a:pt x="19737200" y="156"/>
                          <a:pt x="19792551" y="-3298"/>
                          <a:pt x="19813398" y="0"/>
                        </a:cubicBezTo>
                        <a:cubicBezTo>
                          <a:pt x="19834246" y="3298"/>
                          <a:pt x="20267451" y="16982"/>
                          <a:pt x="20511790" y="0"/>
                        </a:cubicBezTo>
                        <a:cubicBezTo>
                          <a:pt x="20756129" y="-16982"/>
                          <a:pt x="20732789" y="-14111"/>
                          <a:pt x="20909874" y="0"/>
                        </a:cubicBezTo>
                        <a:cubicBezTo>
                          <a:pt x="21086959" y="14111"/>
                          <a:pt x="21459129" y="-32075"/>
                          <a:pt x="21608266" y="0"/>
                        </a:cubicBezTo>
                        <a:cubicBezTo>
                          <a:pt x="21459129" y="-32075"/>
                          <a:pt x="21470165" y="4441"/>
                          <a:pt x="21405733" y="0"/>
                        </a:cubicBezTo>
                        <a:cubicBezTo>
                          <a:pt x="21470165" y="4441"/>
                          <a:pt x="22099329" y="-27450"/>
                          <a:pt x="22404434" y="0"/>
                        </a:cubicBezTo>
                        <a:cubicBezTo>
                          <a:pt x="22709539" y="27450"/>
                          <a:pt x="23340351" y="-55166"/>
                          <a:pt x="23703444" y="0"/>
                        </a:cubicBezTo>
                        <a:cubicBezTo>
                          <a:pt x="24066537" y="55166"/>
                          <a:pt x="24166243" y="31508"/>
                          <a:pt x="24401837" y="0"/>
                        </a:cubicBezTo>
                        <a:cubicBezTo>
                          <a:pt x="24637431" y="-31508"/>
                          <a:pt x="24472414" y="-4462"/>
                          <a:pt x="24499612" y="0"/>
                        </a:cubicBezTo>
                        <a:cubicBezTo>
                          <a:pt x="24526811" y="4462"/>
                          <a:pt x="24566589" y="889"/>
                          <a:pt x="24597387" y="0"/>
                        </a:cubicBezTo>
                        <a:cubicBezTo>
                          <a:pt x="24628186" y="-889"/>
                          <a:pt x="25216474" y="-16626"/>
                          <a:pt x="25596088" y="0"/>
                        </a:cubicBezTo>
                        <a:cubicBezTo>
                          <a:pt x="25975702" y="16626"/>
                          <a:pt x="25816335" y="17779"/>
                          <a:pt x="25994172" y="0"/>
                        </a:cubicBezTo>
                        <a:cubicBezTo>
                          <a:pt x="26172009" y="-17779"/>
                          <a:pt x="27009155" y="-56603"/>
                          <a:pt x="27293182" y="0"/>
                        </a:cubicBezTo>
                        <a:cubicBezTo>
                          <a:pt x="27577209" y="56603"/>
                          <a:pt x="27841246" y="37377"/>
                          <a:pt x="28291883" y="0"/>
                        </a:cubicBezTo>
                        <a:cubicBezTo>
                          <a:pt x="28742520" y="-37377"/>
                          <a:pt x="28528601" y="-3569"/>
                          <a:pt x="28689967" y="0"/>
                        </a:cubicBezTo>
                        <a:cubicBezTo>
                          <a:pt x="28851333" y="3569"/>
                          <a:pt x="29700814" y="66312"/>
                          <a:pt x="30030881" y="0"/>
                        </a:cubicBezTo>
                        <a:cubicBezTo>
                          <a:pt x="30001725" y="260020"/>
                          <a:pt x="30012434" y="387311"/>
                          <a:pt x="30030881" y="630604"/>
                        </a:cubicBezTo>
                        <a:cubicBezTo>
                          <a:pt x="30049328" y="873897"/>
                          <a:pt x="30027102" y="936658"/>
                          <a:pt x="30030881" y="1090945"/>
                        </a:cubicBezTo>
                        <a:cubicBezTo>
                          <a:pt x="30034660" y="1245232"/>
                          <a:pt x="30041866" y="1487568"/>
                          <a:pt x="30030881" y="1608040"/>
                        </a:cubicBezTo>
                        <a:cubicBezTo>
                          <a:pt x="30019896" y="1728513"/>
                          <a:pt x="30023880" y="2013188"/>
                          <a:pt x="30030881" y="2352153"/>
                        </a:cubicBezTo>
                        <a:cubicBezTo>
                          <a:pt x="30037882" y="2691118"/>
                          <a:pt x="30032788" y="2673997"/>
                          <a:pt x="30030881" y="2926003"/>
                        </a:cubicBezTo>
                        <a:cubicBezTo>
                          <a:pt x="30028975" y="3178009"/>
                          <a:pt x="30007566" y="3271908"/>
                          <a:pt x="30030881" y="3556607"/>
                        </a:cubicBezTo>
                        <a:cubicBezTo>
                          <a:pt x="30054196" y="3841306"/>
                          <a:pt x="30041489" y="3880105"/>
                          <a:pt x="30030881" y="4130456"/>
                        </a:cubicBezTo>
                        <a:cubicBezTo>
                          <a:pt x="30020273" y="4380807"/>
                          <a:pt x="30009488" y="4496132"/>
                          <a:pt x="30030881" y="4761060"/>
                        </a:cubicBezTo>
                        <a:cubicBezTo>
                          <a:pt x="30052274" y="5025988"/>
                          <a:pt x="30025342" y="5347715"/>
                          <a:pt x="30030881" y="5675436"/>
                        </a:cubicBezTo>
                        <a:cubicBezTo>
                          <a:pt x="29485943" y="5626018"/>
                          <a:pt x="29163624" y="5687858"/>
                          <a:pt x="28731871" y="5675436"/>
                        </a:cubicBezTo>
                        <a:cubicBezTo>
                          <a:pt x="28300118" y="5663015"/>
                          <a:pt x="28424266" y="5680090"/>
                          <a:pt x="28333787" y="5675436"/>
                        </a:cubicBezTo>
                        <a:cubicBezTo>
                          <a:pt x="28243308" y="5670782"/>
                          <a:pt x="28280530" y="5678265"/>
                          <a:pt x="28236012" y="5675436"/>
                        </a:cubicBezTo>
                        <a:cubicBezTo>
                          <a:pt x="28191495" y="5672607"/>
                          <a:pt x="28165863" y="5678899"/>
                          <a:pt x="28138237" y="5675436"/>
                        </a:cubicBezTo>
                        <a:cubicBezTo>
                          <a:pt x="28110611" y="5671973"/>
                          <a:pt x="27461458" y="5689202"/>
                          <a:pt x="27139536" y="5675436"/>
                        </a:cubicBezTo>
                        <a:cubicBezTo>
                          <a:pt x="26817614" y="5661670"/>
                          <a:pt x="26391536" y="5628009"/>
                          <a:pt x="26140834" y="5675436"/>
                        </a:cubicBezTo>
                        <a:cubicBezTo>
                          <a:pt x="25890132" y="5722863"/>
                          <a:pt x="25220879" y="5728732"/>
                          <a:pt x="24841824" y="5675436"/>
                        </a:cubicBezTo>
                        <a:cubicBezTo>
                          <a:pt x="24462769" y="5622141"/>
                          <a:pt x="24781141" y="5678525"/>
                          <a:pt x="24744049" y="5675436"/>
                        </a:cubicBezTo>
                        <a:cubicBezTo>
                          <a:pt x="24706958" y="5672347"/>
                          <a:pt x="24470817" y="5659067"/>
                          <a:pt x="24345965" y="5675436"/>
                        </a:cubicBezTo>
                        <a:cubicBezTo>
                          <a:pt x="24221113" y="5691805"/>
                          <a:pt x="24294462" y="5679722"/>
                          <a:pt x="24248190" y="5675436"/>
                        </a:cubicBezTo>
                        <a:cubicBezTo>
                          <a:pt x="24201918" y="5671150"/>
                          <a:pt x="24191292" y="5672268"/>
                          <a:pt x="24150415" y="5675436"/>
                        </a:cubicBezTo>
                        <a:cubicBezTo>
                          <a:pt x="24109539" y="5678604"/>
                          <a:pt x="23712903" y="5708079"/>
                          <a:pt x="23452023" y="5675436"/>
                        </a:cubicBezTo>
                        <a:cubicBezTo>
                          <a:pt x="23191143" y="5642793"/>
                          <a:pt x="22762844" y="5691851"/>
                          <a:pt x="22153013" y="5675436"/>
                        </a:cubicBezTo>
                        <a:cubicBezTo>
                          <a:pt x="22762844" y="5691851"/>
                          <a:pt x="22261392" y="5672997"/>
                          <a:pt x="22355547" y="5675436"/>
                        </a:cubicBezTo>
                        <a:cubicBezTo>
                          <a:pt x="22261392" y="5672997"/>
                          <a:pt x="21415404" y="5656620"/>
                          <a:pt x="21056536" y="5675436"/>
                        </a:cubicBezTo>
                        <a:cubicBezTo>
                          <a:pt x="20697668" y="5694252"/>
                          <a:pt x="20615064" y="5654668"/>
                          <a:pt x="20358144" y="5675436"/>
                        </a:cubicBezTo>
                        <a:cubicBezTo>
                          <a:pt x="20101224" y="5696204"/>
                          <a:pt x="19586533" y="5695652"/>
                          <a:pt x="19059134" y="5675436"/>
                        </a:cubicBezTo>
                        <a:cubicBezTo>
                          <a:pt x="18531735" y="5655221"/>
                          <a:pt x="18523096" y="5630796"/>
                          <a:pt x="18060432" y="5675436"/>
                        </a:cubicBezTo>
                        <a:cubicBezTo>
                          <a:pt x="17597768" y="5720076"/>
                          <a:pt x="17301525" y="5737047"/>
                          <a:pt x="16761422" y="5675436"/>
                        </a:cubicBezTo>
                        <a:cubicBezTo>
                          <a:pt x="16221319" y="5613826"/>
                          <a:pt x="16268813" y="5693129"/>
                          <a:pt x="16063029" y="5675436"/>
                        </a:cubicBezTo>
                        <a:cubicBezTo>
                          <a:pt x="15857246" y="5657743"/>
                          <a:pt x="15482662" y="5629745"/>
                          <a:pt x="15064328" y="5675436"/>
                        </a:cubicBezTo>
                        <a:cubicBezTo>
                          <a:pt x="15482662" y="5629745"/>
                          <a:pt x="15186236" y="5682307"/>
                          <a:pt x="15266862" y="5675436"/>
                        </a:cubicBezTo>
                        <a:cubicBezTo>
                          <a:pt x="15186236" y="5682307"/>
                          <a:pt x="14756056" y="5651024"/>
                          <a:pt x="14568469" y="5675436"/>
                        </a:cubicBezTo>
                        <a:cubicBezTo>
                          <a:pt x="14380882" y="5699848"/>
                          <a:pt x="13711311" y="5729300"/>
                          <a:pt x="13269459" y="5675436"/>
                        </a:cubicBezTo>
                        <a:cubicBezTo>
                          <a:pt x="13711311" y="5729300"/>
                          <a:pt x="13384183" y="5669449"/>
                          <a:pt x="13471993" y="5675436"/>
                        </a:cubicBezTo>
                        <a:cubicBezTo>
                          <a:pt x="13384183" y="5669449"/>
                          <a:pt x="12811314" y="5690530"/>
                          <a:pt x="12473292" y="5675436"/>
                        </a:cubicBezTo>
                        <a:cubicBezTo>
                          <a:pt x="12135270" y="5660342"/>
                          <a:pt x="12217016" y="5685005"/>
                          <a:pt x="12075208" y="5675436"/>
                        </a:cubicBezTo>
                        <a:cubicBezTo>
                          <a:pt x="11933400" y="5665867"/>
                          <a:pt x="11854026" y="5665752"/>
                          <a:pt x="11677124" y="5675436"/>
                        </a:cubicBezTo>
                        <a:cubicBezTo>
                          <a:pt x="11500222" y="5685120"/>
                          <a:pt x="11626347" y="5679288"/>
                          <a:pt x="11579349" y="5675436"/>
                        </a:cubicBezTo>
                        <a:cubicBezTo>
                          <a:pt x="11532352" y="5671584"/>
                          <a:pt x="11002614" y="5697816"/>
                          <a:pt x="10580648" y="5675436"/>
                        </a:cubicBezTo>
                        <a:cubicBezTo>
                          <a:pt x="10158682" y="5653056"/>
                          <a:pt x="9726686" y="5734212"/>
                          <a:pt x="9281637" y="5675436"/>
                        </a:cubicBezTo>
                        <a:cubicBezTo>
                          <a:pt x="8836588" y="5616660"/>
                          <a:pt x="8973495" y="5664952"/>
                          <a:pt x="8883554" y="5675436"/>
                        </a:cubicBezTo>
                        <a:cubicBezTo>
                          <a:pt x="8793613" y="5685920"/>
                          <a:pt x="8680742" y="5687567"/>
                          <a:pt x="8485470" y="5675436"/>
                        </a:cubicBezTo>
                        <a:cubicBezTo>
                          <a:pt x="8290198" y="5663305"/>
                          <a:pt x="8217187" y="5657692"/>
                          <a:pt x="8087386" y="5675436"/>
                        </a:cubicBezTo>
                        <a:cubicBezTo>
                          <a:pt x="7957585" y="5693180"/>
                          <a:pt x="7794015" y="5656728"/>
                          <a:pt x="7689302" y="5675436"/>
                        </a:cubicBezTo>
                        <a:cubicBezTo>
                          <a:pt x="7584589" y="5694144"/>
                          <a:pt x="6955856" y="5678135"/>
                          <a:pt x="6690601" y="5675436"/>
                        </a:cubicBezTo>
                        <a:cubicBezTo>
                          <a:pt x="6425346" y="5672737"/>
                          <a:pt x="6264080" y="5702820"/>
                          <a:pt x="5992208" y="5675436"/>
                        </a:cubicBezTo>
                        <a:cubicBezTo>
                          <a:pt x="5720336" y="5648052"/>
                          <a:pt x="5319141" y="5687848"/>
                          <a:pt x="4993507" y="5675436"/>
                        </a:cubicBezTo>
                        <a:cubicBezTo>
                          <a:pt x="5319141" y="5687848"/>
                          <a:pt x="5140216" y="5668134"/>
                          <a:pt x="5196041" y="5675436"/>
                        </a:cubicBezTo>
                        <a:cubicBezTo>
                          <a:pt x="5140216" y="5668134"/>
                          <a:pt x="4175404" y="5730391"/>
                          <a:pt x="3897031" y="5675436"/>
                        </a:cubicBezTo>
                        <a:cubicBezTo>
                          <a:pt x="3618658" y="5620482"/>
                          <a:pt x="3653153" y="5668433"/>
                          <a:pt x="3498947" y="5675436"/>
                        </a:cubicBezTo>
                        <a:cubicBezTo>
                          <a:pt x="3653153" y="5668433"/>
                          <a:pt x="3600332" y="5681259"/>
                          <a:pt x="3701481" y="5675436"/>
                        </a:cubicBezTo>
                        <a:cubicBezTo>
                          <a:pt x="3802630" y="5669613"/>
                          <a:pt x="3850076" y="5676758"/>
                          <a:pt x="3904015" y="5675436"/>
                        </a:cubicBezTo>
                        <a:cubicBezTo>
                          <a:pt x="3850076" y="5676758"/>
                          <a:pt x="3608873" y="5661028"/>
                          <a:pt x="3505931" y="5675436"/>
                        </a:cubicBezTo>
                        <a:cubicBezTo>
                          <a:pt x="3402989" y="5689844"/>
                          <a:pt x="3194434" y="5661786"/>
                          <a:pt x="3107847" y="5675436"/>
                        </a:cubicBezTo>
                        <a:cubicBezTo>
                          <a:pt x="3021260" y="5689086"/>
                          <a:pt x="2631714" y="5669131"/>
                          <a:pt x="2409454" y="5675436"/>
                        </a:cubicBezTo>
                        <a:cubicBezTo>
                          <a:pt x="2187194" y="5681741"/>
                          <a:pt x="1831498" y="5693013"/>
                          <a:pt x="1410753" y="5675436"/>
                        </a:cubicBezTo>
                        <a:cubicBezTo>
                          <a:pt x="990008" y="5657859"/>
                          <a:pt x="972805" y="5664981"/>
                          <a:pt x="712360" y="5675436"/>
                        </a:cubicBezTo>
                        <a:cubicBezTo>
                          <a:pt x="451915" y="5685891"/>
                          <a:pt x="352801" y="5697990"/>
                          <a:pt x="0" y="5675436"/>
                        </a:cubicBezTo>
                        <a:cubicBezTo>
                          <a:pt x="17167" y="5508138"/>
                          <a:pt x="275" y="5348313"/>
                          <a:pt x="0" y="5215095"/>
                        </a:cubicBezTo>
                        <a:cubicBezTo>
                          <a:pt x="-275" y="5081877"/>
                          <a:pt x="11378" y="4891189"/>
                          <a:pt x="0" y="4754754"/>
                        </a:cubicBezTo>
                        <a:cubicBezTo>
                          <a:pt x="-11378" y="4618319"/>
                          <a:pt x="28619" y="4313743"/>
                          <a:pt x="0" y="4180905"/>
                        </a:cubicBezTo>
                        <a:cubicBezTo>
                          <a:pt x="-28619" y="4048067"/>
                          <a:pt x="20798" y="3618213"/>
                          <a:pt x="0" y="3436792"/>
                        </a:cubicBezTo>
                        <a:cubicBezTo>
                          <a:pt x="-20798" y="3255371"/>
                          <a:pt x="752" y="2995376"/>
                          <a:pt x="0" y="2749433"/>
                        </a:cubicBezTo>
                        <a:cubicBezTo>
                          <a:pt x="-752" y="2503490"/>
                          <a:pt x="17776" y="2455380"/>
                          <a:pt x="0" y="2289093"/>
                        </a:cubicBezTo>
                        <a:cubicBezTo>
                          <a:pt x="-17776" y="2122806"/>
                          <a:pt x="-22525" y="1820408"/>
                          <a:pt x="0" y="1601734"/>
                        </a:cubicBezTo>
                        <a:cubicBezTo>
                          <a:pt x="22525" y="1383060"/>
                          <a:pt x="17802" y="1089797"/>
                          <a:pt x="0" y="914376"/>
                        </a:cubicBezTo>
                        <a:cubicBezTo>
                          <a:pt x="-17802" y="738955"/>
                          <a:pt x="28802" y="323213"/>
                          <a:pt x="0" y="0"/>
                        </a:cubicBezTo>
                        <a:close/>
                      </a:path>
                      <a:path w="30030881" h="5675436" stroke="0" extrusionOk="0">
                        <a:moveTo>
                          <a:pt x="0" y="0"/>
                        </a:moveTo>
                        <a:cubicBezTo>
                          <a:pt x="311075" y="17219"/>
                          <a:pt x="746782" y="-46770"/>
                          <a:pt x="998701" y="0"/>
                        </a:cubicBezTo>
                        <a:cubicBezTo>
                          <a:pt x="1250620" y="46770"/>
                          <a:pt x="1273415" y="-19839"/>
                          <a:pt x="1396785" y="0"/>
                        </a:cubicBezTo>
                        <a:cubicBezTo>
                          <a:pt x="1520155" y="19839"/>
                          <a:pt x="2217558" y="23096"/>
                          <a:pt x="2695795" y="0"/>
                        </a:cubicBezTo>
                        <a:cubicBezTo>
                          <a:pt x="3174032" y="-23096"/>
                          <a:pt x="2754931" y="-38"/>
                          <a:pt x="2793570" y="0"/>
                        </a:cubicBezTo>
                        <a:cubicBezTo>
                          <a:pt x="2832209" y="38"/>
                          <a:pt x="3548213" y="-41428"/>
                          <a:pt x="3792272" y="0"/>
                        </a:cubicBezTo>
                        <a:cubicBezTo>
                          <a:pt x="4036331" y="41428"/>
                          <a:pt x="4533698" y="-10901"/>
                          <a:pt x="5091282" y="0"/>
                        </a:cubicBezTo>
                        <a:cubicBezTo>
                          <a:pt x="5648866" y="10901"/>
                          <a:pt x="5790205" y="-42476"/>
                          <a:pt x="6390292" y="0"/>
                        </a:cubicBezTo>
                        <a:cubicBezTo>
                          <a:pt x="6990379" y="42476"/>
                          <a:pt x="6635582" y="5251"/>
                          <a:pt x="6788376" y="0"/>
                        </a:cubicBezTo>
                        <a:cubicBezTo>
                          <a:pt x="6941170" y="-5251"/>
                          <a:pt x="7266697" y="-33464"/>
                          <a:pt x="7486768" y="0"/>
                        </a:cubicBezTo>
                        <a:cubicBezTo>
                          <a:pt x="7266697" y="-33464"/>
                          <a:pt x="7355978" y="-5656"/>
                          <a:pt x="7284235" y="0"/>
                        </a:cubicBezTo>
                        <a:cubicBezTo>
                          <a:pt x="7355978" y="-5656"/>
                          <a:pt x="7343230" y="3988"/>
                          <a:pt x="7382010" y="0"/>
                        </a:cubicBezTo>
                        <a:cubicBezTo>
                          <a:pt x="7420791" y="-3988"/>
                          <a:pt x="7445971" y="-1470"/>
                          <a:pt x="7479785" y="0"/>
                        </a:cubicBezTo>
                        <a:cubicBezTo>
                          <a:pt x="7513599" y="1470"/>
                          <a:pt x="8238304" y="8988"/>
                          <a:pt x="8478486" y="0"/>
                        </a:cubicBezTo>
                        <a:cubicBezTo>
                          <a:pt x="8718668" y="-8988"/>
                          <a:pt x="8535074" y="3440"/>
                          <a:pt x="8576261" y="0"/>
                        </a:cubicBezTo>
                        <a:cubicBezTo>
                          <a:pt x="8617448" y="-3440"/>
                          <a:pt x="9327633" y="-21497"/>
                          <a:pt x="9875271" y="0"/>
                        </a:cubicBezTo>
                        <a:cubicBezTo>
                          <a:pt x="10422909" y="21497"/>
                          <a:pt x="10581318" y="42966"/>
                          <a:pt x="11174281" y="0"/>
                        </a:cubicBezTo>
                        <a:cubicBezTo>
                          <a:pt x="10581318" y="42966"/>
                          <a:pt x="11041322" y="3540"/>
                          <a:pt x="10971747" y="0"/>
                        </a:cubicBezTo>
                        <a:cubicBezTo>
                          <a:pt x="11041322" y="3540"/>
                          <a:pt x="11736636" y="-63865"/>
                          <a:pt x="12270758" y="0"/>
                        </a:cubicBezTo>
                        <a:cubicBezTo>
                          <a:pt x="12804880" y="63865"/>
                          <a:pt x="12753826" y="-3180"/>
                          <a:pt x="12969150" y="0"/>
                        </a:cubicBezTo>
                        <a:cubicBezTo>
                          <a:pt x="13184474" y="3180"/>
                          <a:pt x="13018342" y="-3185"/>
                          <a:pt x="13066925" y="0"/>
                        </a:cubicBezTo>
                        <a:cubicBezTo>
                          <a:pt x="13115509" y="3185"/>
                          <a:pt x="13316341" y="-4960"/>
                          <a:pt x="13465009" y="0"/>
                        </a:cubicBezTo>
                        <a:cubicBezTo>
                          <a:pt x="13613677" y="4960"/>
                          <a:pt x="13778547" y="-13978"/>
                          <a:pt x="13863093" y="0"/>
                        </a:cubicBezTo>
                        <a:cubicBezTo>
                          <a:pt x="13947639" y="13978"/>
                          <a:pt x="14778115" y="32135"/>
                          <a:pt x="15162103" y="0"/>
                        </a:cubicBezTo>
                        <a:cubicBezTo>
                          <a:pt x="15546091" y="-32135"/>
                          <a:pt x="15238925" y="-4460"/>
                          <a:pt x="15259878" y="0"/>
                        </a:cubicBezTo>
                        <a:cubicBezTo>
                          <a:pt x="15280832" y="4460"/>
                          <a:pt x="15317368" y="-3366"/>
                          <a:pt x="15357653" y="0"/>
                        </a:cubicBezTo>
                        <a:cubicBezTo>
                          <a:pt x="15397938" y="3366"/>
                          <a:pt x="16118052" y="34481"/>
                          <a:pt x="16356354" y="0"/>
                        </a:cubicBezTo>
                        <a:cubicBezTo>
                          <a:pt x="16594656" y="-34481"/>
                          <a:pt x="16959689" y="44210"/>
                          <a:pt x="17355056" y="0"/>
                        </a:cubicBezTo>
                        <a:cubicBezTo>
                          <a:pt x="17750423" y="-44210"/>
                          <a:pt x="17759700" y="-20240"/>
                          <a:pt x="18053448" y="0"/>
                        </a:cubicBezTo>
                        <a:cubicBezTo>
                          <a:pt x="18347196" y="20240"/>
                          <a:pt x="18447121" y="4188"/>
                          <a:pt x="18751841" y="0"/>
                        </a:cubicBezTo>
                        <a:cubicBezTo>
                          <a:pt x="19056561" y="-4188"/>
                          <a:pt x="19295696" y="-17707"/>
                          <a:pt x="19450233" y="0"/>
                        </a:cubicBezTo>
                        <a:cubicBezTo>
                          <a:pt x="19604770" y="17707"/>
                          <a:pt x="19720749" y="16095"/>
                          <a:pt x="19848317" y="0"/>
                        </a:cubicBezTo>
                        <a:cubicBezTo>
                          <a:pt x="19975885" y="-16095"/>
                          <a:pt x="20074105" y="19807"/>
                          <a:pt x="20246401" y="0"/>
                        </a:cubicBezTo>
                        <a:cubicBezTo>
                          <a:pt x="20074105" y="19807"/>
                          <a:pt x="20114165" y="2149"/>
                          <a:pt x="20043867" y="0"/>
                        </a:cubicBezTo>
                        <a:cubicBezTo>
                          <a:pt x="19973569" y="-2149"/>
                          <a:pt x="19909316" y="5957"/>
                          <a:pt x="19841333" y="0"/>
                        </a:cubicBezTo>
                        <a:cubicBezTo>
                          <a:pt x="19909316" y="5957"/>
                          <a:pt x="20859847" y="59045"/>
                          <a:pt x="21140343" y="0"/>
                        </a:cubicBezTo>
                        <a:cubicBezTo>
                          <a:pt x="21420839" y="-59045"/>
                          <a:pt x="21192798" y="4170"/>
                          <a:pt x="21238118" y="0"/>
                        </a:cubicBezTo>
                        <a:cubicBezTo>
                          <a:pt x="21192798" y="4170"/>
                          <a:pt x="21097939" y="1232"/>
                          <a:pt x="21035585" y="0"/>
                        </a:cubicBezTo>
                        <a:cubicBezTo>
                          <a:pt x="21097939" y="1232"/>
                          <a:pt x="21311198" y="-3341"/>
                          <a:pt x="21433668" y="0"/>
                        </a:cubicBezTo>
                        <a:cubicBezTo>
                          <a:pt x="21556138" y="3341"/>
                          <a:pt x="21718270" y="4311"/>
                          <a:pt x="21831752" y="0"/>
                        </a:cubicBezTo>
                        <a:cubicBezTo>
                          <a:pt x="21945234" y="-4311"/>
                          <a:pt x="22135549" y="-7095"/>
                          <a:pt x="22229836" y="0"/>
                        </a:cubicBezTo>
                        <a:cubicBezTo>
                          <a:pt x="22324123" y="7095"/>
                          <a:pt x="23075610" y="43525"/>
                          <a:pt x="23528846" y="0"/>
                        </a:cubicBezTo>
                        <a:cubicBezTo>
                          <a:pt x="23982082" y="-43525"/>
                          <a:pt x="24365383" y="47844"/>
                          <a:pt x="24827856" y="0"/>
                        </a:cubicBezTo>
                        <a:cubicBezTo>
                          <a:pt x="25290329" y="-47844"/>
                          <a:pt x="25564636" y="20709"/>
                          <a:pt x="26126866" y="0"/>
                        </a:cubicBezTo>
                        <a:cubicBezTo>
                          <a:pt x="26689096" y="-20709"/>
                          <a:pt x="26369961" y="14299"/>
                          <a:pt x="26524950" y="0"/>
                        </a:cubicBezTo>
                        <a:cubicBezTo>
                          <a:pt x="26369961" y="14299"/>
                          <a:pt x="26373968" y="5315"/>
                          <a:pt x="26322416" y="0"/>
                        </a:cubicBezTo>
                        <a:cubicBezTo>
                          <a:pt x="26373968" y="5315"/>
                          <a:pt x="27026614" y="-18398"/>
                          <a:pt x="27321118" y="0"/>
                        </a:cubicBezTo>
                        <a:cubicBezTo>
                          <a:pt x="27615622" y="18398"/>
                          <a:pt x="28210172" y="-55668"/>
                          <a:pt x="28620128" y="0"/>
                        </a:cubicBezTo>
                        <a:cubicBezTo>
                          <a:pt x="29030084" y="55668"/>
                          <a:pt x="29675228" y="21555"/>
                          <a:pt x="30030881" y="0"/>
                        </a:cubicBezTo>
                        <a:cubicBezTo>
                          <a:pt x="30026461" y="130544"/>
                          <a:pt x="30014462" y="406885"/>
                          <a:pt x="30030881" y="573850"/>
                        </a:cubicBezTo>
                        <a:cubicBezTo>
                          <a:pt x="30047301" y="740815"/>
                          <a:pt x="30048313" y="857116"/>
                          <a:pt x="30030881" y="1090945"/>
                        </a:cubicBezTo>
                        <a:cubicBezTo>
                          <a:pt x="30013449" y="1324774"/>
                          <a:pt x="30052079" y="1420524"/>
                          <a:pt x="30030881" y="1664795"/>
                        </a:cubicBezTo>
                        <a:cubicBezTo>
                          <a:pt x="30009684" y="1909066"/>
                          <a:pt x="30000925" y="2024928"/>
                          <a:pt x="30030881" y="2295399"/>
                        </a:cubicBezTo>
                        <a:cubicBezTo>
                          <a:pt x="30060837" y="2565870"/>
                          <a:pt x="30044676" y="2680630"/>
                          <a:pt x="30030881" y="2926003"/>
                        </a:cubicBezTo>
                        <a:cubicBezTo>
                          <a:pt x="30017086" y="3171376"/>
                          <a:pt x="30005579" y="3285502"/>
                          <a:pt x="30030881" y="3499852"/>
                        </a:cubicBezTo>
                        <a:cubicBezTo>
                          <a:pt x="30056183" y="3714202"/>
                          <a:pt x="30018523" y="4040371"/>
                          <a:pt x="30030881" y="4243965"/>
                        </a:cubicBezTo>
                        <a:cubicBezTo>
                          <a:pt x="30043239" y="4447559"/>
                          <a:pt x="30050074" y="4543448"/>
                          <a:pt x="30030881" y="4761060"/>
                        </a:cubicBezTo>
                        <a:cubicBezTo>
                          <a:pt x="30011688" y="4978672"/>
                          <a:pt x="30032200" y="5339483"/>
                          <a:pt x="30030881" y="5675436"/>
                        </a:cubicBezTo>
                        <a:cubicBezTo>
                          <a:pt x="30089543" y="5673894"/>
                          <a:pt x="30151704" y="5672482"/>
                          <a:pt x="30233415" y="5675436"/>
                        </a:cubicBezTo>
                        <a:cubicBezTo>
                          <a:pt x="30151704" y="5672482"/>
                          <a:pt x="29753926" y="5644092"/>
                          <a:pt x="29535022" y="5675436"/>
                        </a:cubicBezTo>
                        <a:cubicBezTo>
                          <a:pt x="29753926" y="5644092"/>
                          <a:pt x="29656703" y="5665494"/>
                          <a:pt x="29737556" y="5675436"/>
                        </a:cubicBezTo>
                        <a:cubicBezTo>
                          <a:pt x="29656703" y="5665494"/>
                          <a:pt x="29289914" y="5710128"/>
                          <a:pt x="29039164" y="5675436"/>
                        </a:cubicBezTo>
                        <a:cubicBezTo>
                          <a:pt x="28788414" y="5640744"/>
                          <a:pt x="28592401" y="5682627"/>
                          <a:pt x="28340771" y="5675436"/>
                        </a:cubicBezTo>
                        <a:cubicBezTo>
                          <a:pt x="28089141" y="5668245"/>
                          <a:pt x="28084839" y="5685131"/>
                          <a:pt x="27942687" y="5675436"/>
                        </a:cubicBezTo>
                        <a:cubicBezTo>
                          <a:pt x="27800535" y="5665741"/>
                          <a:pt x="27685304" y="5693667"/>
                          <a:pt x="27544603" y="5675436"/>
                        </a:cubicBezTo>
                        <a:cubicBezTo>
                          <a:pt x="27403902" y="5657205"/>
                          <a:pt x="27323856" y="5674322"/>
                          <a:pt x="27146520" y="5675436"/>
                        </a:cubicBezTo>
                        <a:cubicBezTo>
                          <a:pt x="27323856" y="5674322"/>
                          <a:pt x="27290698" y="5681804"/>
                          <a:pt x="27349053" y="5675436"/>
                        </a:cubicBezTo>
                        <a:cubicBezTo>
                          <a:pt x="27290698" y="5681804"/>
                          <a:pt x="26409536" y="5696994"/>
                          <a:pt x="26050043" y="5675436"/>
                        </a:cubicBezTo>
                        <a:cubicBezTo>
                          <a:pt x="25690550" y="5653879"/>
                          <a:pt x="25185264" y="5677525"/>
                          <a:pt x="24751033" y="5675436"/>
                        </a:cubicBezTo>
                        <a:cubicBezTo>
                          <a:pt x="24316802" y="5673348"/>
                          <a:pt x="24678628" y="5674981"/>
                          <a:pt x="24653258" y="5675436"/>
                        </a:cubicBezTo>
                        <a:cubicBezTo>
                          <a:pt x="24627888" y="5675891"/>
                          <a:pt x="23677795" y="5626280"/>
                          <a:pt x="23354248" y="5675436"/>
                        </a:cubicBezTo>
                        <a:cubicBezTo>
                          <a:pt x="23030701" y="5724593"/>
                          <a:pt x="22860445" y="5683054"/>
                          <a:pt x="22655855" y="5675436"/>
                        </a:cubicBezTo>
                        <a:cubicBezTo>
                          <a:pt x="22860445" y="5683054"/>
                          <a:pt x="22817566" y="5672747"/>
                          <a:pt x="22858389" y="5675436"/>
                        </a:cubicBezTo>
                        <a:cubicBezTo>
                          <a:pt x="22817566" y="5672747"/>
                          <a:pt x="22168188" y="5674083"/>
                          <a:pt x="21559379" y="5675436"/>
                        </a:cubicBezTo>
                        <a:cubicBezTo>
                          <a:pt x="20950570" y="5676790"/>
                          <a:pt x="21095498" y="5702229"/>
                          <a:pt x="20860986" y="5675436"/>
                        </a:cubicBezTo>
                        <a:cubicBezTo>
                          <a:pt x="20626474" y="5648643"/>
                          <a:pt x="20029360" y="5633814"/>
                          <a:pt x="19561976" y="5675436"/>
                        </a:cubicBezTo>
                        <a:cubicBezTo>
                          <a:pt x="19094592" y="5717059"/>
                          <a:pt x="18642599" y="5631554"/>
                          <a:pt x="18262966" y="5675436"/>
                        </a:cubicBezTo>
                        <a:cubicBezTo>
                          <a:pt x="17883333" y="5719319"/>
                          <a:pt x="17826061" y="5703621"/>
                          <a:pt x="17564573" y="5675436"/>
                        </a:cubicBezTo>
                        <a:cubicBezTo>
                          <a:pt x="17303085" y="5647251"/>
                          <a:pt x="17492185" y="5672143"/>
                          <a:pt x="17466798" y="5675436"/>
                        </a:cubicBezTo>
                        <a:cubicBezTo>
                          <a:pt x="17441412" y="5678729"/>
                          <a:pt x="16521511" y="5680092"/>
                          <a:pt x="16167788" y="5675436"/>
                        </a:cubicBezTo>
                        <a:cubicBezTo>
                          <a:pt x="15814065" y="5670781"/>
                          <a:pt x="15415740" y="5704496"/>
                          <a:pt x="14868778" y="5675436"/>
                        </a:cubicBezTo>
                        <a:cubicBezTo>
                          <a:pt x="15415740" y="5704496"/>
                          <a:pt x="15019254" y="5678165"/>
                          <a:pt x="15071312" y="5675436"/>
                        </a:cubicBezTo>
                        <a:cubicBezTo>
                          <a:pt x="15019254" y="5678165"/>
                          <a:pt x="14641048" y="5709864"/>
                          <a:pt x="14372919" y="5675436"/>
                        </a:cubicBezTo>
                        <a:cubicBezTo>
                          <a:pt x="14104790" y="5641008"/>
                          <a:pt x="13441834" y="5700938"/>
                          <a:pt x="13073909" y="5675436"/>
                        </a:cubicBezTo>
                        <a:cubicBezTo>
                          <a:pt x="13441834" y="5700938"/>
                          <a:pt x="13177890" y="5680765"/>
                          <a:pt x="13276443" y="5675436"/>
                        </a:cubicBezTo>
                        <a:cubicBezTo>
                          <a:pt x="13177890" y="5680765"/>
                          <a:pt x="12819974" y="5651838"/>
                          <a:pt x="12578050" y="5675436"/>
                        </a:cubicBezTo>
                        <a:cubicBezTo>
                          <a:pt x="12336126" y="5699034"/>
                          <a:pt x="12089147" y="5649059"/>
                          <a:pt x="11879658" y="5675436"/>
                        </a:cubicBezTo>
                        <a:cubicBezTo>
                          <a:pt x="11670169" y="5701813"/>
                          <a:pt x="11207130" y="5669119"/>
                          <a:pt x="10880956" y="5675436"/>
                        </a:cubicBezTo>
                        <a:cubicBezTo>
                          <a:pt x="10554782" y="5681753"/>
                          <a:pt x="10500698" y="5695468"/>
                          <a:pt x="10182564" y="5675436"/>
                        </a:cubicBezTo>
                        <a:cubicBezTo>
                          <a:pt x="9864430" y="5655404"/>
                          <a:pt x="9592071" y="5635020"/>
                          <a:pt x="9183862" y="5675436"/>
                        </a:cubicBezTo>
                        <a:cubicBezTo>
                          <a:pt x="8775653" y="5715852"/>
                          <a:pt x="8918739" y="5692351"/>
                          <a:pt x="8785779" y="5675436"/>
                        </a:cubicBezTo>
                        <a:cubicBezTo>
                          <a:pt x="8918739" y="5692351"/>
                          <a:pt x="8937045" y="5676568"/>
                          <a:pt x="8988313" y="5675436"/>
                        </a:cubicBezTo>
                        <a:cubicBezTo>
                          <a:pt x="8937045" y="5676568"/>
                          <a:pt x="8329714" y="5663632"/>
                          <a:pt x="7989611" y="5675436"/>
                        </a:cubicBezTo>
                        <a:cubicBezTo>
                          <a:pt x="7649508" y="5687240"/>
                          <a:pt x="7768728" y="5674880"/>
                          <a:pt x="7591527" y="5675436"/>
                        </a:cubicBezTo>
                        <a:cubicBezTo>
                          <a:pt x="7414326" y="5675992"/>
                          <a:pt x="7520107" y="5676675"/>
                          <a:pt x="7493752" y="5675436"/>
                        </a:cubicBezTo>
                        <a:cubicBezTo>
                          <a:pt x="7467398" y="5674197"/>
                          <a:pt x="6510384" y="5725044"/>
                          <a:pt x="6194742" y="5675436"/>
                        </a:cubicBezTo>
                        <a:cubicBezTo>
                          <a:pt x="5879100" y="5625829"/>
                          <a:pt x="5809115" y="5665003"/>
                          <a:pt x="5496350" y="5675436"/>
                        </a:cubicBezTo>
                        <a:cubicBezTo>
                          <a:pt x="5183585" y="5685869"/>
                          <a:pt x="5197042" y="5666369"/>
                          <a:pt x="5098266" y="5675436"/>
                        </a:cubicBezTo>
                        <a:cubicBezTo>
                          <a:pt x="5197042" y="5666369"/>
                          <a:pt x="5230544" y="5680468"/>
                          <a:pt x="5300800" y="5675436"/>
                        </a:cubicBezTo>
                        <a:cubicBezTo>
                          <a:pt x="5371056" y="5670404"/>
                          <a:pt x="5452311" y="5667025"/>
                          <a:pt x="5503334" y="5675436"/>
                        </a:cubicBezTo>
                        <a:cubicBezTo>
                          <a:pt x="5554357" y="5683847"/>
                          <a:pt x="5649083" y="5676870"/>
                          <a:pt x="5705867" y="5675436"/>
                        </a:cubicBezTo>
                        <a:cubicBezTo>
                          <a:pt x="5649083" y="5676870"/>
                          <a:pt x="5088845" y="5721569"/>
                          <a:pt x="4707166" y="5675436"/>
                        </a:cubicBezTo>
                        <a:cubicBezTo>
                          <a:pt x="4325487" y="5629303"/>
                          <a:pt x="4630883" y="5678491"/>
                          <a:pt x="4609391" y="5675436"/>
                        </a:cubicBezTo>
                        <a:cubicBezTo>
                          <a:pt x="4587899" y="5672381"/>
                          <a:pt x="4372207" y="5667119"/>
                          <a:pt x="4211307" y="5675436"/>
                        </a:cubicBezTo>
                        <a:cubicBezTo>
                          <a:pt x="4050407" y="5683753"/>
                          <a:pt x="3712299" y="5683293"/>
                          <a:pt x="3512915" y="5675436"/>
                        </a:cubicBezTo>
                        <a:cubicBezTo>
                          <a:pt x="3313531" y="5667579"/>
                          <a:pt x="2982670" y="5687800"/>
                          <a:pt x="2814522" y="5675436"/>
                        </a:cubicBezTo>
                        <a:cubicBezTo>
                          <a:pt x="2646374" y="5663072"/>
                          <a:pt x="2134681" y="5669991"/>
                          <a:pt x="1515512" y="5675436"/>
                        </a:cubicBezTo>
                        <a:cubicBezTo>
                          <a:pt x="896343" y="5680882"/>
                          <a:pt x="443654" y="5730120"/>
                          <a:pt x="0" y="5675436"/>
                        </a:cubicBezTo>
                        <a:cubicBezTo>
                          <a:pt x="-826" y="5558939"/>
                          <a:pt x="-1092" y="5313035"/>
                          <a:pt x="0" y="5101586"/>
                        </a:cubicBezTo>
                        <a:cubicBezTo>
                          <a:pt x="1092" y="4890137"/>
                          <a:pt x="6710" y="4633769"/>
                          <a:pt x="0" y="4414228"/>
                        </a:cubicBezTo>
                        <a:cubicBezTo>
                          <a:pt x="-6710" y="4194687"/>
                          <a:pt x="-9236" y="4102811"/>
                          <a:pt x="0" y="3840378"/>
                        </a:cubicBezTo>
                        <a:cubicBezTo>
                          <a:pt x="9236" y="3577945"/>
                          <a:pt x="29226" y="3406796"/>
                          <a:pt x="0" y="3153020"/>
                        </a:cubicBezTo>
                        <a:cubicBezTo>
                          <a:pt x="-29226" y="2899244"/>
                          <a:pt x="-18711" y="2759010"/>
                          <a:pt x="0" y="2522416"/>
                        </a:cubicBezTo>
                        <a:cubicBezTo>
                          <a:pt x="18711" y="2285822"/>
                          <a:pt x="8857" y="2128960"/>
                          <a:pt x="0" y="1835058"/>
                        </a:cubicBezTo>
                        <a:cubicBezTo>
                          <a:pt x="-8857" y="1541156"/>
                          <a:pt x="18847" y="1473383"/>
                          <a:pt x="0" y="1374717"/>
                        </a:cubicBezTo>
                        <a:cubicBezTo>
                          <a:pt x="-18847" y="1276051"/>
                          <a:pt x="-25768" y="1034763"/>
                          <a:pt x="0" y="857621"/>
                        </a:cubicBezTo>
                        <a:cubicBezTo>
                          <a:pt x="25768" y="680479"/>
                          <a:pt x="8727" y="317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wrap="square" lIns="524274" tIns="524274" rIns="524274" bIns="524274">
            <a:spAutoFit/>
          </a:bodyPr>
          <a:lstStyle/>
          <a:p>
            <a:pPr marL="3412391" lvl="3" indent="1524043"/>
            <a:r>
              <a:rPr lang="en-GB" sz="72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Titre</a:t>
            </a:r>
          </a:p>
          <a:p>
            <a:pPr marL="3412391" lvl="3" indent="1524043"/>
            <a:endParaRPr lang="en-GB" sz="3600" b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3412391" lvl="3" indent="1524043"/>
            <a:r>
              <a:rPr lang="en-GB" sz="4800" b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nom</a:t>
            </a:r>
          </a:p>
          <a:p>
            <a:pPr marL="3412391" lvl="3" indent="1524043"/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Le nom de </a:t>
            </a:r>
            <a:r>
              <a:rPr lang="en-GB" sz="4800" b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b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superviseur·e</a:t>
            </a:r>
            <a:endParaRPr lang="en-GB" sz="4800" b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3412391" lvl="3" indent="1524043"/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Nom du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laboratoire</a:t>
            </a:r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ou</a:t>
            </a:r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du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département</a:t>
            </a:r>
            <a:endParaRPr lang="en-GB" sz="4800" i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54" indent="1524043"/>
            <a:endParaRPr lang="en-GB" sz="4800" i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</p:txBody>
      </p:sp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904397" y="8374363"/>
            <a:ext cx="13177364" cy="10869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>
                <a:latin typeface="Helvetica" pitchFamily="2" charset="0"/>
              </a:rPr>
              <a:t>Introduction</a:t>
            </a: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pPr marL="438835" indent="-448633">
              <a:buFont typeface="Arial" panose="020B0604020202020204" pitchFamily="34" charset="0"/>
              <a:buChar char="•"/>
            </a:pPr>
            <a:r>
              <a:rPr lang="fr-CA" sz="3600">
                <a:latin typeface="Helvetica" pitchFamily="2" charset="0"/>
              </a:rPr>
              <a:t>Texte</a:t>
            </a:r>
            <a:endParaRPr lang="en-CA" sz="3600">
              <a:latin typeface="Helvetica" pitchFamily="2" charset="0"/>
            </a:endParaRPr>
          </a:p>
          <a:p>
            <a:pPr marL="448633" indent="-448633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algn="ctr"/>
            <a:r>
              <a:rPr lang="en-CA" sz="4800" b="1">
                <a:latin typeface="Helvetica" pitchFamily="2" charset="0"/>
              </a:rPr>
              <a:t>Question de recherche du </a:t>
            </a:r>
            <a:r>
              <a:rPr lang="en-CA" sz="4800" b="1" err="1">
                <a:latin typeface="Helvetica" pitchFamily="2" charset="0"/>
              </a:rPr>
              <a:t>projet</a:t>
            </a:r>
            <a:endParaRPr lang="en-CA" sz="4800" b="1">
              <a:latin typeface="Helvetica" pitchFamily="2" charset="0"/>
            </a:endParaRPr>
          </a:p>
        </p:txBody>
      </p:sp>
      <p:pic>
        <p:nvPicPr>
          <p:cNvPr id="6" name="Image 5" descr="Une image contenant Police, texte, Graphique, graphisme&#10;&#10;Description générée automatiquement">
            <a:extLst>
              <a:ext uri="{FF2B5EF4-FFF2-40B4-BE49-F238E27FC236}">
                <a16:creationId xmlns:a16="http://schemas.microsoft.com/office/drawing/2014/main" id="{A5A0095E-D864-76AC-7AC9-A20FDBC52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9028" y="2116726"/>
            <a:ext cx="17476065" cy="3385987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80985D50-7D83-5E00-6C0A-F3E4972D1579}"/>
              </a:ext>
            </a:extLst>
          </p:cNvPr>
          <p:cNvSpPr/>
          <p:nvPr/>
        </p:nvSpPr>
        <p:spPr>
          <a:xfrm>
            <a:off x="0" y="26993223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E72A77"/>
          </a:solidFill>
        </p:spPr>
        <p:txBody>
          <a:bodyPr/>
          <a:lstStyle/>
          <a:p>
            <a:endParaRPr lang="fr-CA"/>
          </a:p>
        </p:txBody>
      </p:sp>
      <p:sp>
        <p:nvSpPr>
          <p:cNvPr id="2" name="Text Box 154">
            <a:extLst>
              <a:ext uri="{FF2B5EF4-FFF2-40B4-BE49-F238E27FC236}">
                <a16:creationId xmlns:a16="http://schemas.microsoft.com/office/drawing/2014/main" id="{DB5CA402-343B-99F6-80F0-B4387E99F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8007" y="8401909"/>
            <a:ext cx="13177364" cy="145038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6600" b="1" err="1">
                <a:latin typeface="Helvetica" pitchFamily="2" charset="0"/>
                <a:ea typeface="Doulos SIL" charset="0"/>
                <a:cs typeface="Doulos SIL" charset="0"/>
              </a:rPr>
              <a:t>Résultats</a:t>
            </a:r>
            <a:endParaRPr lang="en-CA" sz="4800" b="1">
              <a:latin typeface="Helvetica" pitchFamily="2" charset="0"/>
              <a:ea typeface="Doulos SIL" charset="0"/>
              <a:cs typeface="Doulos SIL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</a:t>
            </a:r>
          </a:p>
          <a:p>
            <a:endParaRPr lang="en-CA" sz="3600">
              <a:latin typeface="Helvetica" pitchFamily="2" charset="0"/>
              <a:ea typeface="Doulos SIL" charset="0"/>
              <a:cs typeface="Doulos SI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</p:txBody>
      </p:sp>
      <p:sp>
        <p:nvSpPr>
          <p:cNvPr id="4" name="Text Box 154">
            <a:extLst>
              <a:ext uri="{FF2B5EF4-FFF2-40B4-BE49-F238E27FC236}">
                <a16:creationId xmlns:a16="http://schemas.microsoft.com/office/drawing/2014/main" id="{0920ACF3-3095-13DF-C7FD-35395EFA5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1202" y="8305135"/>
            <a:ext cx="13177364" cy="230587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marL="277416" indent="-277416">
              <a:spcBef>
                <a:spcPct val="20000"/>
              </a:spcBef>
            </a:pPr>
            <a:r>
              <a:rPr lang="en-CA" sz="8800" b="1" err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Méthodologie</a:t>
            </a:r>
            <a:endParaRPr lang="en-CA" sz="88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endParaRPr lang="en-CA" sz="36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 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</a:rPr>
              <a:t>Texte</a:t>
            </a:r>
            <a:endParaRPr lang="en-CA" sz="4800" b="1">
              <a:latin typeface="Helvetica" pitchFamily="2" charset="0"/>
            </a:endParaRPr>
          </a:p>
        </p:txBody>
      </p:sp>
      <p:sp>
        <p:nvSpPr>
          <p:cNvPr id="5" name="Text Box 154">
            <a:extLst>
              <a:ext uri="{FF2B5EF4-FFF2-40B4-BE49-F238E27FC236}">
                <a16:creationId xmlns:a16="http://schemas.microsoft.com/office/drawing/2014/main" id="{6B789348-E681-87C8-9914-275964AF7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97" y="20368242"/>
            <a:ext cx="13177364" cy="109956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marL="277416" indent="-277416">
              <a:spcBef>
                <a:spcPct val="20000"/>
              </a:spcBef>
            </a:pPr>
            <a:r>
              <a:rPr lang="en-CA" sz="6600" b="1" err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Méthodologie</a:t>
            </a:r>
            <a:endParaRPr lang="en-CA" sz="66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endParaRPr lang="en-CA" sz="36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 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</a:rPr>
              <a:t>Texte</a:t>
            </a:r>
          </a:p>
        </p:txBody>
      </p:sp>
      <p:sp>
        <p:nvSpPr>
          <p:cNvPr id="7" name="Text Box 154">
            <a:extLst>
              <a:ext uri="{FF2B5EF4-FFF2-40B4-BE49-F238E27FC236}">
                <a16:creationId xmlns:a16="http://schemas.microsoft.com/office/drawing/2014/main" id="{B8619F4E-A4E5-DEF7-BF1F-9CEF48CE7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8007" y="24597360"/>
            <a:ext cx="13177364" cy="67665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algn="just">
              <a:spcBef>
                <a:spcPct val="20000"/>
              </a:spcBef>
            </a:pPr>
            <a:r>
              <a:rPr lang="en-CA" sz="4800" b="1" err="1">
                <a:latin typeface="Helvetica" pitchFamily="2" charset="0"/>
                <a:ea typeface="Doulos SIL" charset="0"/>
                <a:cs typeface="Doulos SIL" charset="0"/>
              </a:rPr>
              <a:t>Bibliographie</a:t>
            </a:r>
            <a:endParaRPr lang="en-CA" sz="4800" b="1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ct val="20000"/>
              </a:spcBef>
            </a:pPr>
            <a:r>
              <a:rPr lang="en-CA" sz="20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algn="just">
              <a:spcBef>
                <a:spcPct val="20000"/>
              </a:spcBef>
            </a:pPr>
            <a:r>
              <a:rPr lang="en-CA" sz="4800" b="1" err="1">
                <a:latin typeface="Helvetica" pitchFamily="2" charset="0"/>
                <a:ea typeface="Doulos SIL" charset="0"/>
                <a:cs typeface="Doulos SIL" charset="0"/>
              </a:rPr>
              <a:t>Remerciements</a:t>
            </a:r>
            <a:endParaRPr lang="en-CA" sz="4800" b="1">
              <a:latin typeface="Helvetica" pitchFamily="2" charset="0"/>
              <a:ea typeface="Doulos SIL" charset="0"/>
              <a:cs typeface="Doulos SI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5579"/>
    </mc:Choice>
    <mc:Fallback>
      <p:transition spd="slow" advTm="205579"/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44F6E05877E419F21E4F13B14FFE2" ma:contentTypeVersion="14" ma:contentTypeDescription="Crée un document." ma:contentTypeScope="" ma:versionID="b16fa555571e282017f1d97ee9c34a53">
  <xsd:schema xmlns:xsd="http://www.w3.org/2001/XMLSchema" xmlns:xs="http://www.w3.org/2001/XMLSchema" xmlns:p="http://schemas.microsoft.com/office/2006/metadata/properties" xmlns:ns2="93313a81-09ff-4d9c-b5b7-4024456adf80" xmlns:ns3="498781fa-049d-4c6f-8695-490cf17e993e" targetNamespace="http://schemas.microsoft.com/office/2006/metadata/properties" ma:root="true" ma:fieldsID="5031cd646ac28124f9220a09f8b9539f" ns2:_="" ns3:_="">
    <xsd:import namespace="93313a81-09ff-4d9c-b5b7-4024456adf80"/>
    <xsd:import namespace="498781fa-049d-4c6f-8695-490cf17e9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13a81-09ff-4d9c-b5b7-4024456ad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727717c5-7fd9-4045-b71d-aa218ca8a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781fa-049d-4c6f-8695-490cf17e9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8781fa-049d-4c6f-8695-490cf17e993e">
      <UserInfo>
        <DisplayName>Crobeddu, Bélinda</DisplayName>
        <AccountId>6</AccountId>
        <AccountType/>
      </UserInfo>
    </SharedWithUsers>
    <lcf76f155ced4ddcb4097134ff3c332f xmlns="93313a81-09ff-4d9c-b5b7-4024456adf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567ED8-AB65-403B-9108-A2732B51C7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851E5D-8E83-4952-8067-24A0FE97E067}">
  <ds:schemaRefs>
    <ds:schemaRef ds:uri="498781fa-049d-4c6f-8695-490cf17e993e"/>
    <ds:schemaRef ds:uri="93313a81-09ff-4d9c-b5b7-4024456adf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7741A0-05EF-47EE-B58C-8A7F6BBAC5D6}">
  <ds:schemaRefs>
    <ds:schemaRef ds:uri="498781fa-049d-4c6f-8695-490cf17e993e"/>
    <ds:schemaRef ds:uri="93313a81-09ff-4d9c-b5b7-4024456adf8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revision>1</cp:revision>
  <cp:lastPrinted>2020-05-28T19:44:34Z</cp:lastPrinted>
  <dcterms:created xsi:type="dcterms:W3CDTF">1997-10-24T05:44:18Z</dcterms:created>
  <dcterms:modified xsi:type="dcterms:W3CDTF">2024-04-26T19:53:08Z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0x0101009D944F6E05877E419F21E4F13B14FFE2</vt:lpwstr>
  </property>
  <property fmtid="{D5CDD505-2E9C-101B-9397-08002B2CF9AE}" pid="3" name="MediaServiceImageTags">
    <vt:lpwstr/>
  </property>
</Properties>
</file>